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614" r:id="rId3"/>
    <p:sldId id="613" r:id="rId4"/>
    <p:sldId id="615" r:id="rId5"/>
    <p:sldId id="299" r:id="rId6"/>
    <p:sldId id="296" r:id="rId7"/>
    <p:sldId id="616" r:id="rId8"/>
    <p:sldId id="259" r:id="rId9"/>
    <p:sldId id="617" r:id="rId10"/>
  </p:sldIdLst>
  <p:sldSz cx="12192000" cy="6858000"/>
  <p:notesSz cx="6858000" cy="9144000"/>
  <p:custDataLst>
    <p:tags r:id="rId1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86513" autoAdjust="0"/>
  </p:normalViewPr>
  <p:slideViewPr>
    <p:cSldViewPr snapToGrid="0">
      <p:cViewPr varScale="1">
        <p:scale>
          <a:sx n="74" d="100"/>
          <a:sy n="74" d="100"/>
        </p:scale>
        <p:origin x="183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58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gs" Target="tags/tag95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wdp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20000"/>
                <a:lumOff val="8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组合 154"/>
          <p:cNvGrpSpPr/>
          <p:nvPr/>
        </p:nvGrpSpPr>
        <p:grpSpPr>
          <a:xfrm flipH="1">
            <a:off x="0" y="0"/>
            <a:ext cx="12192000" cy="6858001"/>
            <a:chOff x="0" y="0"/>
            <a:chExt cx="12192000" cy="6858001"/>
          </a:xfrm>
        </p:grpSpPr>
        <p:sp>
          <p:nvSpPr>
            <p:cNvPr id="156" name="矩形: 圆顶角 155"/>
            <p:cNvSpPr/>
            <p:nvPr/>
          </p:nvSpPr>
          <p:spPr>
            <a:xfrm flipH="1">
              <a:off x="0" y="0"/>
              <a:ext cx="12192000" cy="6858001"/>
            </a:xfrm>
            <a:prstGeom prst="round2SameRect">
              <a:avLst>
                <a:gd name="adj1" fmla="val 0"/>
                <a:gd name="adj2" fmla="val 0"/>
              </a:avLst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8000"/>
                        </a14:imgEffect>
                        <a14:imgEffect>
                          <a14:saturation sat="102000"/>
                        </a14:imgEffect>
                        <a14:imgEffect>
                          <a14:sharpenSoften amount="10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2" t="-19787" r="-21561" b="-3694"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157" name="组合 156"/>
            <p:cNvGrpSpPr/>
            <p:nvPr/>
          </p:nvGrpSpPr>
          <p:grpSpPr>
            <a:xfrm flipH="1">
              <a:off x="6705600" y="631826"/>
              <a:ext cx="4724402" cy="369200"/>
              <a:chOff x="857859" y="631826"/>
              <a:chExt cx="4724402" cy="369200"/>
            </a:xfrm>
          </p:grpSpPr>
          <p:grpSp>
            <p:nvGrpSpPr>
              <p:cNvPr id="159" name="组合 158"/>
              <p:cNvGrpSpPr/>
              <p:nvPr/>
            </p:nvGrpSpPr>
            <p:grpSpPr>
              <a:xfrm>
                <a:off x="1333464" y="631826"/>
                <a:ext cx="369202" cy="369200"/>
                <a:chOff x="1329475" y="631826"/>
                <a:chExt cx="369202" cy="369200"/>
              </a:xfrm>
            </p:grpSpPr>
            <p:sp>
              <p:nvSpPr>
                <p:cNvPr id="164" name="矩形: 圆角 163"/>
                <p:cNvSpPr>
                  <a:spLocks noChangeAspect="1"/>
                </p:cNvSpPr>
                <p:nvPr/>
              </p:nvSpPr>
              <p:spPr>
                <a:xfrm>
                  <a:off x="1329475" y="631826"/>
                  <a:ext cx="369202" cy="369200"/>
                </a:xfrm>
                <a:prstGeom prst="roundRect">
                  <a:avLst>
                    <a:gd name="adj" fmla="val 0"/>
                  </a:avLst>
                </a:prstGeom>
                <a:solidFill>
                  <a:srgbClr val="FFFFF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lvl="0" algn="ctr"/>
                  <a:endParaRPr lang="zh-CN" altLang="en-US"/>
                </a:p>
              </p:txBody>
            </p:sp>
            <p:sp>
              <p:nvSpPr>
                <p:cNvPr id="165" name="箭头: V 形 164"/>
                <p:cNvSpPr/>
                <p:nvPr/>
              </p:nvSpPr>
              <p:spPr>
                <a:xfrm>
                  <a:off x="1438724" y="744647"/>
                  <a:ext cx="150704" cy="143558"/>
                </a:xfrm>
                <a:prstGeom prst="chevron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60" name="组合 159"/>
              <p:cNvGrpSpPr/>
              <p:nvPr/>
            </p:nvGrpSpPr>
            <p:grpSpPr>
              <a:xfrm>
                <a:off x="857859" y="631826"/>
                <a:ext cx="369202" cy="369200"/>
                <a:chOff x="857859" y="631826"/>
                <a:chExt cx="369202" cy="369200"/>
              </a:xfrm>
            </p:grpSpPr>
            <p:sp>
              <p:nvSpPr>
                <p:cNvPr id="162" name="矩形: 圆角 161"/>
                <p:cNvSpPr>
                  <a:spLocks noChangeAspect="1"/>
                </p:cNvSpPr>
                <p:nvPr/>
              </p:nvSpPr>
              <p:spPr>
                <a:xfrm>
                  <a:off x="857859" y="631826"/>
                  <a:ext cx="369202" cy="3692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lvl="0" algn="ctr"/>
                  <a:endParaRPr lang="zh-CN" altLang="en-US"/>
                </a:p>
              </p:txBody>
            </p:sp>
            <p:sp>
              <p:nvSpPr>
                <p:cNvPr id="163" name="箭头: V 形 162"/>
                <p:cNvSpPr/>
                <p:nvPr/>
              </p:nvSpPr>
              <p:spPr>
                <a:xfrm flipH="1">
                  <a:off x="967108" y="744647"/>
                  <a:ext cx="150704" cy="143558"/>
                </a:xfrm>
                <a:prstGeom prst="chevron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161" name="直接连接符 160"/>
              <p:cNvCxnSpPr/>
              <p:nvPr/>
            </p:nvCxnSpPr>
            <p:spPr>
              <a:xfrm>
                <a:off x="1809068" y="816426"/>
                <a:ext cx="3773193" cy="0"/>
              </a:xfrm>
              <a:prstGeom prst="line">
                <a:avLst/>
              </a:prstGeom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8" name="矩形 157"/>
            <p:cNvSpPr/>
            <p:nvPr/>
          </p:nvSpPr>
          <p:spPr>
            <a:xfrm>
              <a:off x="0" y="0"/>
              <a:ext cx="8142515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alpha val="10000"/>
                  </a:schemeClr>
                </a:gs>
                <a:gs pos="25000">
                  <a:srgbClr val="FFFFFF">
                    <a:alpha val="0"/>
                  </a:srgbClr>
                </a:gs>
              </a:gsLst>
              <a:lin ang="2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5" name="标题 4"/>
          <p:cNvSpPr>
            <a:spLocks noGrp="1"/>
          </p:cNvSpPr>
          <p:nvPr>
            <p:ph type="ctrTitle" hasCustomPrompt="1"/>
          </p:nvPr>
        </p:nvSpPr>
        <p:spPr>
          <a:xfrm>
            <a:off x="660400" y="1130301"/>
            <a:ext cx="5735590" cy="2570841"/>
          </a:xfrm>
          <a:prstGeom prst="rect">
            <a:avLst/>
          </a:prstGeom>
          <a:effectLst>
            <a:outerShdw blurRad="127000" dist="38100" dir="5400000" algn="t" rotWithShape="0">
              <a:schemeClr val="accent1">
                <a:alpha val="20000"/>
              </a:schemeClr>
            </a:outerShdw>
          </a:effectLst>
        </p:spPr>
        <p:txBody>
          <a:bodyPr wrap="square" anchor="b">
            <a:normAutofit/>
          </a:bodyPr>
          <a:lstStyle>
            <a:lvl1pPr algn="l">
              <a:lnSpc>
                <a:spcPct val="100000"/>
              </a:lnSpc>
              <a:defRPr sz="6200">
                <a:ln w="19050"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9" name="副标题 8"/>
          <p:cNvSpPr>
            <a:spLocks noGrp="1"/>
          </p:cNvSpPr>
          <p:nvPr>
            <p:ph type="subTitle" sz="quarter" idx="1" hasCustomPrompt="1"/>
          </p:nvPr>
        </p:nvSpPr>
        <p:spPr>
          <a:xfrm>
            <a:off x="761998" y="3827243"/>
            <a:ext cx="3722914" cy="77486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FFFFFF"/>
            </a:solidFill>
          </a:ln>
        </p:spPr>
        <p:txBody>
          <a:bodyPr vert="horz" wrap="square" lIns="91440" tIns="45720" rIns="91440" bIns="45720" rtlCol="0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2000" dirty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5314489"/>
            <a:ext cx="4026802" cy="276999"/>
          </a:xfrm>
          <a:prstGeom prst="rect">
            <a:avLst/>
          </a:prstGeom>
        </p:spPr>
        <p:txBody>
          <a:bodyPr wrap="square" lIns="90000">
            <a:normAutofit/>
          </a:bodyPr>
          <a:lstStyle>
            <a:lvl1pPr marL="0" indent="0" algn="l">
              <a:lnSpc>
                <a:spcPct val="100000"/>
              </a:lnSpc>
              <a:buNone/>
              <a:defRPr sz="1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Presenter name</a:t>
            </a:r>
            <a:endParaRPr 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5591615"/>
            <a:ext cx="4026802" cy="276999"/>
          </a:xfrm>
          <a:prstGeom prst="rect">
            <a:avLst/>
          </a:prstGeom>
        </p:spPr>
        <p:txBody>
          <a:bodyPr wrap="none">
            <a:normAutofit/>
          </a:bodyPr>
          <a:lstStyle>
            <a:lvl1pPr marL="0" indent="0" algn="l">
              <a:lnSpc>
                <a:spcPct val="100000"/>
              </a:lnSpc>
              <a:buNone/>
              <a:defRPr sz="1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www.officeplus.cn</a:t>
            </a:r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-3628" y="0"/>
            <a:ext cx="12195628" cy="6858000"/>
            <a:chOff x="-3629" y="-1"/>
            <a:chExt cx="12195628" cy="6858000"/>
          </a:xfrm>
        </p:grpSpPr>
        <p:sp>
          <p:nvSpPr>
            <p:cNvPr id="7" name="矩形: 圆顶角 6"/>
            <p:cNvSpPr/>
            <p:nvPr/>
          </p:nvSpPr>
          <p:spPr>
            <a:xfrm>
              <a:off x="10340244" y="1180776"/>
              <a:ext cx="1851755" cy="5677223"/>
            </a:xfrm>
            <a:prstGeom prst="round2SameRect">
              <a:avLst>
                <a:gd name="adj1" fmla="val 50000"/>
                <a:gd name="adj2" fmla="val 0"/>
              </a:avLst>
            </a:prstGeom>
            <a:gradFill flip="none" rotWithShape="1">
              <a:gsLst>
                <a:gs pos="1000">
                  <a:schemeClr val="accent1">
                    <a:lumMod val="40000"/>
                    <a:lumOff val="60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lvl="0" algn="ctr"/>
              <a:endParaRPr lang="zh-CN" altLang="en-US"/>
            </a:p>
          </p:txBody>
        </p:sp>
        <p:sp>
          <p:nvSpPr>
            <p:cNvPr id="9" name="矩形: 圆顶角 8"/>
            <p:cNvSpPr/>
            <p:nvPr/>
          </p:nvSpPr>
          <p:spPr>
            <a:xfrm>
              <a:off x="-3629" y="0"/>
              <a:ext cx="581558" cy="5346693"/>
            </a:xfrm>
            <a:prstGeom prst="round2SameRect">
              <a:avLst>
                <a:gd name="adj1" fmla="val 0"/>
                <a:gd name="adj2" fmla="val 50000"/>
              </a:avLst>
            </a:prstGeom>
            <a:gradFill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0"/>
            </a:gradFill>
            <a:ln w="2193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3765"/>
              <a:endParaRPr lang="en-US" altLang="zh-CN" sz="2000" b="1" dirty="0">
                <a:solidFill>
                  <a:schemeClr val="bg1"/>
                </a:solidFill>
              </a:endParaRPr>
            </a:p>
            <a:p>
              <a:pPr algn="ctr" defTabSz="913765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: 圆顶角 7"/>
            <p:cNvSpPr/>
            <p:nvPr/>
          </p:nvSpPr>
          <p:spPr>
            <a:xfrm>
              <a:off x="10340244" y="0"/>
              <a:ext cx="925878" cy="5067300"/>
            </a:xfrm>
            <a:prstGeom prst="round2SameRect">
              <a:avLst>
                <a:gd name="adj1" fmla="val 0"/>
                <a:gd name="adj2" fmla="val 50000"/>
              </a:avLst>
            </a:prstGeom>
            <a:gradFill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0"/>
            </a:gradFill>
            <a:ln w="2193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lvl="0" algn="ctr" defTabSz="913765"/>
              <a:endParaRPr lang="en-US" altLang="zh-CN" sz="2000" b="1" dirty="0">
                <a:solidFill>
                  <a:schemeClr val="bg1"/>
                </a:solidFill>
              </a:endParaRPr>
            </a:p>
            <a:p>
              <a:pPr lvl="0" algn="ctr" defTabSz="913765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11" name="矩形: 圆顶角 10"/>
            <p:cNvSpPr/>
            <p:nvPr/>
          </p:nvSpPr>
          <p:spPr>
            <a:xfrm>
              <a:off x="687197" y="-1"/>
              <a:ext cx="297433" cy="1180778"/>
            </a:xfrm>
            <a:prstGeom prst="round2SameRect">
              <a:avLst>
                <a:gd name="adj1" fmla="val 0"/>
                <a:gd name="adj2" fmla="val 50000"/>
              </a:avLst>
            </a:prstGeom>
            <a:gradFill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0"/>
            </a:gradFill>
            <a:ln w="2193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lvl="0" algn="ctr" defTabSz="913765"/>
              <a:endParaRPr lang="en-US" altLang="zh-CN" sz="2000" b="1" dirty="0">
                <a:solidFill>
                  <a:schemeClr val="bg1"/>
                </a:solidFill>
              </a:endParaRPr>
            </a:p>
            <a:p>
              <a:pPr lvl="0" algn="ctr" defTabSz="913765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矩形: 圆顶角 11"/>
            <p:cNvSpPr/>
            <p:nvPr/>
          </p:nvSpPr>
          <p:spPr>
            <a:xfrm>
              <a:off x="10166507" y="5843588"/>
              <a:ext cx="230730" cy="1014411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0"/>
            </a:gradFill>
            <a:ln w="2193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lvl="0" algn="ctr" defTabSz="913765"/>
              <a:endParaRPr lang="zh-CN" altLang="en-US" sz="2000" b="1">
                <a:solidFill>
                  <a:schemeClr val="bg1"/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00100" y="1605286"/>
            <a:ext cx="1922161" cy="864515"/>
          </a:xfrm>
          <a:prstGeom prst="rect">
            <a:avLst/>
          </a:prstGeom>
          <a:noFill/>
        </p:spPr>
        <p:txBody>
          <a:bodyPr anchor="t" anchorCtr="0">
            <a:normAutofit/>
          </a:bodyPr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Agenda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" hasCustomPrompt="1"/>
          </p:nvPr>
        </p:nvSpPr>
        <p:spPr>
          <a:xfrm>
            <a:off x="2970378" y="1605286"/>
            <a:ext cx="7253122" cy="4071936"/>
          </a:xfrm>
        </p:spPr>
        <p:txBody>
          <a:bodyPr numCol="1"/>
          <a:lstStyle>
            <a:lvl1pPr marL="342900" indent="-342900">
              <a:lnSpc>
                <a:spcPct val="100000"/>
              </a:lnSpc>
              <a:buFont typeface="+mj-lt"/>
              <a:buAutoNum type="arabicPeriod"/>
              <a:defRPr/>
            </a:lvl1pPr>
            <a:lvl2pPr marL="800100" indent="-342900">
              <a:lnSpc>
                <a:spcPct val="100000"/>
              </a:lnSpc>
              <a:buFont typeface="+mj-ea"/>
              <a:buAutoNum type="circleNumDbPlain"/>
              <a:defRPr/>
            </a:lvl2pPr>
            <a:lvl3pPr marL="1257300" indent="-342900">
              <a:lnSpc>
                <a:spcPct val="100000"/>
              </a:lnSpc>
              <a:buFont typeface="+mj-lt"/>
              <a:buAutoNum type="alphaLcParenR"/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add text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</a:fld>
            <a:endParaRPr 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2846319" y="1605285"/>
            <a:ext cx="0" cy="4071937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" name="任意多边形: 形状 12"/>
          <p:cNvSpPr>
            <a:spLocks noChangeAspect="1"/>
          </p:cNvSpPr>
          <p:nvPr/>
        </p:nvSpPr>
        <p:spPr bwMode="auto">
          <a:xfrm>
            <a:off x="1851756" y="4761555"/>
            <a:ext cx="870506" cy="915667"/>
          </a:xfrm>
          <a:custGeom>
            <a:avLst/>
            <a:gdLst>
              <a:gd name="T0" fmla="*/ 3353 w 5127"/>
              <a:gd name="T1" fmla="*/ 1728 h 5401"/>
              <a:gd name="T2" fmla="*/ 2183 w 5127"/>
              <a:gd name="T3" fmla="*/ 1608 h 5401"/>
              <a:gd name="T4" fmla="*/ 3353 w 5127"/>
              <a:gd name="T5" fmla="*/ 1488 h 5401"/>
              <a:gd name="T6" fmla="*/ 3103 w 5127"/>
              <a:gd name="T7" fmla="*/ 2231 h 5401"/>
              <a:gd name="T8" fmla="*/ 3103 w 5127"/>
              <a:gd name="T9" fmla="*/ 1991 h 5401"/>
              <a:gd name="T10" fmla="*/ 2432 w 5127"/>
              <a:gd name="T11" fmla="*/ 2111 h 5401"/>
              <a:gd name="T12" fmla="*/ 3103 w 5127"/>
              <a:gd name="T13" fmla="*/ 2231 h 5401"/>
              <a:gd name="T14" fmla="*/ 3353 w 5127"/>
              <a:gd name="T15" fmla="*/ 2648 h 5401"/>
              <a:gd name="T16" fmla="*/ 2183 w 5127"/>
              <a:gd name="T17" fmla="*/ 2768 h 5401"/>
              <a:gd name="T18" fmla="*/ 3353 w 5127"/>
              <a:gd name="T19" fmla="*/ 2888 h 5401"/>
              <a:gd name="T20" fmla="*/ 2552 w 5127"/>
              <a:gd name="T21" fmla="*/ 3151 h 5401"/>
              <a:gd name="T22" fmla="*/ 2552 w 5127"/>
              <a:gd name="T23" fmla="*/ 3391 h 5401"/>
              <a:gd name="T24" fmla="*/ 3223 w 5127"/>
              <a:gd name="T25" fmla="*/ 3271 h 5401"/>
              <a:gd name="T26" fmla="*/ 2552 w 5127"/>
              <a:gd name="T27" fmla="*/ 3151 h 5401"/>
              <a:gd name="T28" fmla="*/ 4448 w 5127"/>
              <a:gd name="T29" fmla="*/ 1442 h 5401"/>
              <a:gd name="T30" fmla="*/ 4688 w 5127"/>
              <a:gd name="T31" fmla="*/ 1442 h 5401"/>
              <a:gd name="T32" fmla="*/ 3988 w 5127"/>
              <a:gd name="T33" fmla="*/ 0 h 5401"/>
              <a:gd name="T34" fmla="*/ 0 w 5127"/>
              <a:gd name="T35" fmla="*/ 604 h 5401"/>
              <a:gd name="T36" fmla="*/ 120 w 5127"/>
              <a:gd name="T37" fmla="*/ 1792 h 5401"/>
              <a:gd name="T38" fmla="*/ 686 w 5127"/>
              <a:gd name="T39" fmla="*/ 1672 h 5401"/>
              <a:gd name="T40" fmla="*/ 240 w 5127"/>
              <a:gd name="T41" fmla="*/ 1552 h 5401"/>
              <a:gd name="T42" fmla="*/ 604 w 5127"/>
              <a:gd name="T43" fmla="*/ 240 h 5401"/>
              <a:gd name="T44" fmla="*/ 968 w 5127"/>
              <a:gd name="T45" fmla="*/ 4179 h 5401"/>
              <a:gd name="T46" fmla="*/ 3904 w 5127"/>
              <a:gd name="T47" fmla="*/ 4879 h 5401"/>
              <a:gd name="T48" fmla="*/ 3904 w 5127"/>
              <a:gd name="T49" fmla="*/ 4639 h 5401"/>
              <a:gd name="T50" fmla="*/ 1208 w 5127"/>
              <a:gd name="T51" fmla="*/ 4179 h 5401"/>
              <a:gd name="T52" fmla="*/ 1086 w 5127"/>
              <a:gd name="T53" fmla="*/ 240 h 5401"/>
              <a:gd name="T54" fmla="*/ 4448 w 5127"/>
              <a:gd name="T55" fmla="*/ 700 h 5401"/>
              <a:gd name="T56" fmla="*/ 4568 w 5127"/>
              <a:gd name="T57" fmla="*/ 2000 h 5401"/>
              <a:gd name="T58" fmla="*/ 4568 w 5127"/>
              <a:gd name="T59" fmla="*/ 2240 h 5401"/>
              <a:gd name="T60" fmla="*/ 4887 w 5127"/>
              <a:gd name="T61" fmla="*/ 2340 h 5401"/>
              <a:gd name="T62" fmla="*/ 5007 w 5127"/>
              <a:gd name="T63" fmla="*/ 3838 h 5401"/>
              <a:gd name="T64" fmla="*/ 5127 w 5127"/>
              <a:gd name="T65" fmla="*/ 2340 h 5401"/>
              <a:gd name="T66" fmla="*/ 4568 w 5127"/>
              <a:gd name="T67" fmla="*/ 5139 h 5401"/>
              <a:gd name="T68" fmla="*/ 4448 w 5127"/>
              <a:gd name="T69" fmla="*/ 5281 h 5401"/>
              <a:gd name="T70" fmla="*/ 4688 w 5127"/>
              <a:gd name="T71" fmla="*/ 5281 h 5401"/>
              <a:gd name="T72" fmla="*/ 4568 w 5127"/>
              <a:gd name="T73" fmla="*/ 5139 h 5401"/>
              <a:gd name="T74" fmla="*/ 4448 w 5127"/>
              <a:gd name="T75" fmla="*/ 2559 h 5401"/>
              <a:gd name="T76" fmla="*/ 4568 w 5127"/>
              <a:gd name="T77" fmla="*/ 4974 h 5401"/>
              <a:gd name="T78" fmla="*/ 4688 w 5127"/>
              <a:gd name="T79" fmla="*/ 2559 h 5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127" h="5401">
                <a:moveTo>
                  <a:pt x="3473" y="1608"/>
                </a:moveTo>
                <a:cubicBezTo>
                  <a:pt x="3473" y="1674"/>
                  <a:pt x="3419" y="1728"/>
                  <a:pt x="3353" y="1728"/>
                </a:cubicBezTo>
                <a:lnTo>
                  <a:pt x="2303" y="1728"/>
                </a:lnTo>
                <a:cubicBezTo>
                  <a:pt x="2236" y="1728"/>
                  <a:pt x="2183" y="1674"/>
                  <a:pt x="2183" y="1608"/>
                </a:cubicBezTo>
                <a:cubicBezTo>
                  <a:pt x="2183" y="1542"/>
                  <a:pt x="2236" y="1488"/>
                  <a:pt x="2303" y="1488"/>
                </a:cubicBezTo>
                <a:lnTo>
                  <a:pt x="3353" y="1488"/>
                </a:lnTo>
                <a:cubicBezTo>
                  <a:pt x="3419" y="1488"/>
                  <a:pt x="3473" y="1542"/>
                  <a:pt x="3473" y="1608"/>
                </a:cubicBezTo>
                <a:close/>
                <a:moveTo>
                  <a:pt x="3103" y="2231"/>
                </a:moveTo>
                <a:cubicBezTo>
                  <a:pt x="3170" y="2231"/>
                  <a:pt x="3223" y="2178"/>
                  <a:pt x="3223" y="2111"/>
                </a:cubicBezTo>
                <a:cubicBezTo>
                  <a:pt x="3223" y="2045"/>
                  <a:pt x="3170" y="1991"/>
                  <a:pt x="3103" y="1991"/>
                </a:cubicBezTo>
                <a:lnTo>
                  <a:pt x="2552" y="1991"/>
                </a:lnTo>
                <a:cubicBezTo>
                  <a:pt x="2486" y="1991"/>
                  <a:pt x="2432" y="2045"/>
                  <a:pt x="2432" y="2111"/>
                </a:cubicBezTo>
                <a:cubicBezTo>
                  <a:pt x="2432" y="2178"/>
                  <a:pt x="2486" y="2231"/>
                  <a:pt x="2552" y="2231"/>
                </a:cubicBezTo>
                <a:lnTo>
                  <a:pt x="3103" y="2231"/>
                </a:lnTo>
                <a:close/>
                <a:moveTo>
                  <a:pt x="3473" y="2768"/>
                </a:moveTo>
                <a:cubicBezTo>
                  <a:pt x="3473" y="2701"/>
                  <a:pt x="3419" y="2648"/>
                  <a:pt x="3353" y="2648"/>
                </a:cubicBezTo>
                <a:lnTo>
                  <a:pt x="2303" y="2648"/>
                </a:lnTo>
                <a:cubicBezTo>
                  <a:pt x="2236" y="2648"/>
                  <a:pt x="2183" y="2701"/>
                  <a:pt x="2183" y="2768"/>
                </a:cubicBezTo>
                <a:cubicBezTo>
                  <a:pt x="2183" y="2834"/>
                  <a:pt x="2236" y="2888"/>
                  <a:pt x="2303" y="2888"/>
                </a:cubicBezTo>
                <a:lnTo>
                  <a:pt x="3353" y="2888"/>
                </a:lnTo>
                <a:cubicBezTo>
                  <a:pt x="3419" y="2888"/>
                  <a:pt x="3473" y="2834"/>
                  <a:pt x="3473" y="2768"/>
                </a:cubicBezTo>
                <a:close/>
                <a:moveTo>
                  <a:pt x="2552" y="3151"/>
                </a:moveTo>
                <a:cubicBezTo>
                  <a:pt x="2486" y="3151"/>
                  <a:pt x="2432" y="3205"/>
                  <a:pt x="2432" y="3271"/>
                </a:cubicBezTo>
                <a:cubicBezTo>
                  <a:pt x="2432" y="3338"/>
                  <a:pt x="2486" y="3391"/>
                  <a:pt x="2552" y="3391"/>
                </a:cubicBezTo>
                <a:lnTo>
                  <a:pt x="3103" y="3391"/>
                </a:lnTo>
                <a:cubicBezTo>
                  <a:pt x="3170" y="3391"/>
                  <a:pt x="3223" y="3338"/>
                  <a:pt x="3223" y="3271"/>
                </a:cubicBezTo>
                <a:cubicBezTo>
                  <a:pt x="3223" y="3205"/>
                  <a:pt x="3170" y="3151"/>
                  <a:pt x="3103" y="3151"/>
                </a:cubicBezTo>
                <a:lnTo>
                  <a:pt x="2552" y="3151"/>
                </a:lnTo>
                <a:close/>
                <a:moveTo>
                  <a:pt x="4448" y="700"/>
                </a:moveTo>
                <a:lnTo>
                  <a:pt x="4448" y="1442"/>
                </a:lnTo>
                <a:cubicBezTo>
                  <a:pt x="4448" y="1509"/>
                  <a:pt x="4501" y="1562"/>
                  <a:pt x="4568" y="1562"/>
                </a:cubicBezTo>
                <a:cubicBezTo>
                  <a:pt x="4634" y="1562"/>
                  <a:pt x="4688" y="1509"/>
                  <a:pt x="4688" y="1442"/>
                </a:cubicBezTo>
                <a:lnTo>
                  <a:pt x="4688" y="700"/>
                </a:lnTo>
                <a:cubicBezTo>
                  <a:pt x="4688" y="314"/>
                  <a:pt x="4374" y="0"/>
                  <a:pt x="3988" y="0"/>
                </a:cubicBezTo>
                <a:lnTo>
                  <a:pt x="604" y="0"/>
                </a:lnTo>
                <a:cubicBezTo>
                  <a:pt x="271" y="0"/>
                  <a:pt x="0" y="271"/>
                  <a:pt x="0" y="604"/>
                </a:cubicBezTo>
                <a:lnTo>
                  <a:pt x="0" y="1672"/>
                </a:lnTo>
                <a:cubicBezTo>
                  <a:pt x="0" y="1738"/>
                  <a:pt x="53" y="1792"/>
                  <a:pt x="120" y="1792"/>
                </a:cubicBezTo>
                <a:lnTo>
                  <a:pt x="566" y="1792"/>
                </a:lnTo>
                <a:cubicBezTo>
                  <a:pt x="632" y="1792"/>
                  <a:pt x="686" y="1738"/>
                  <a:pt x="686" y="1672"/>
                </a:cubicBezTo>
                <a:cubicBezTo>
                  <a:pt x="686" y="1606"/>
                  <a:pt x="632" y="1552"/>
                  <a:pt x="566" y="1552"/>
                </a:cubicBezTo>
                <a:lnTo>
                  <a:pt x="240" y="1552"/>
                </a:lnTo>
                <a:lnTo>
                  <a:pt x="240" y="604"/>
                </a:lnTo>
                <a:cubicBezTo>
                  <a:pt x="240" y="403"/>
                  <a:pt x="403" y="240"/>
                  <a:pt x="604" y="240"/>
                </a:cubicBezTo>
                <a:cubicBezTo>
                  <a:pt x="805" y="240"/>
                  <a:pt x="968" y="403"/>
                  <a:pt x="968" y="604"/>
                </a:cubicBezTo>
                <a:lnTo>
                  <a:pt x="968" y="4179"/>
                </a:lnTo>
                <a:cubicBezTo>
                  <a:pt x="968" y="4565"/>
                  <a:pt x="1282" y="4879"/>
                  <a:pt x="1668" y="4879"/>
                </a:cubicBezTo>
                <a:lnTo>
                  <a:pt x="3904" y="4879"/>
                </a:lnTo>
                <a:cubicBezTo>
                  <a:pt x="3970" y="4879"/>
                  <a:pt x="4024" y="4825"/>
                  <a:pt x="4024" y="4759"/>
                </a:cubicBezTo>
                <a:cubicBezTo>
                  <a:pt x="4024" y="4693"/>
                  <a:pt x="3970" y="4639"/>
                  <a:pt x="3904" y="4639"/>
                </a:cubicBezTo>
                <a:lnTo>
                  <a:pt x="1668" y="4639"/>
                </a:lnTo>
                <a:cubicBezTo>
                  <a:pt x="1415" y="4639"/>
                  <a:pt x="1208" y="4433"/>
                  <a:pt x="1208" y="4179"/>
                </a:cubicBezTo>
                <a:lnTo>
                  <a:pt x="1208" y="604"/>
                </a:lnTo>
                <a:cubicBezTo>
                  <a:pt x="1208" y="468"/>
                  <a:pt x="1163" y="341"/>
                  <a:pt x="1086" y="240"/>
                </a:cubicBezTo>
                <a:lnTo>
                  <a:pt x="3988" y="240"/>
                </a:lnTo>
                <a:cubicBezTo>
                  <a:pt x="4241" y="240"/>
                  <a:pt x="4448" y="446"/>
                  <a:pt x="4448" y="700"/>
                </a:cubicBezTo>
                <a:close/>
                <a:moveTo>
                  <a:pt x="4787" y="2000"/>
                </a:moveTo>
                <a:lnTo>
                  <a:pt x="4568" y="2000"/>
                </a:lnTo>
                <a:cubicBezTo>
                  <a:pt x="4501" y="2000"/>
                  <a:pt x="4448" y="2054"/>
                  <a:pt x="4448" y="2120"/>
                </a:cubicBezTo>
                <a:cubicBezTo>
                  <a:pt x="4448" y="2187"/>
                  <a:pt x="4501" y="2240"/>
                  <a:pt x="4568" y="2240"/>
                </a:cubicBezTo>
                <a:lnTo>
                  <a:pt x="4787" y="2240"/>
                </a:lnTo>
                <a:cubicBezTo>
                  <a:pt x="4842" y="2240"/>
                  <a:pt x="4887" y="2285"/>
                  <a:pt x="4887" y="2340"/>
                </a:cubicBezTo>
                <a:lnTo>
                  <a:pt x="4887" y="3718"/>
                </a:lnTo>
                <a:cubicBezTo>
                  <a:pt x="4887" y="3785"/>
                  <a:pt x="4941" y="3838"/>
                  <a:pt x="5007" y="3838"/>
                </a:cubicBezTo>
                <a:cubicBezTo>
                  <a:pt x="5073" y="3838"/>
                  <a:pt x="5127" y="3785"/>
                  <a:pt x="5127" y="3718"/>
                </a:cubicBezTo>
                <a:lnTo>
                  <a:pt x="5127" y="2340"/>
                </a:lnTo>
                <a:cubicBezTo>
                  <a:pt x="5127" y="2153"/>
                  <a:pt x="4975" y="2000"/>
                  <a:pt x="4787" y="2000"/>
                </a:cubicBezTo>
                <a:close/>
                <a:moveTo>
                  <a:pt x="4568" y="5139"/>
                </a:moveTo>
                <a:cubicBezTo>
                  <a:pt x="4501" y="5139"/>
                  <a:pt x="4448" y="5193"/>
                  <a:pt x="4448" y="5259"/>
                </a:cubicBezTo>
                <a:lnTo>
                  <a:pt x="4448" y="5281"/>
                </a:lnTo>
                <a:cubicBezTo>
                  <a:pt x="4448" y="5347"/>
                  <a:pt x="4501" y="5401"/>
                  <a:pt x="4568" y="5401"/>
                </a:cubicBezTo>
                <a:cubicBezTo>
                  <a:pt x="4634" y="5401"/>
                  <a:pt x="4688" y="5347"/>
                  <a:pt x="4688" y="5281"/>
                </a:cubicBezTo>
                <a:lnTo>
                  <a:pt x="4688" y="5259"/>
                </a:lnTo>
                <a:cubicBezTo>
                  <a:pt x="4688" y="5193"/>
                  <a:pt x="4634" y="5139"/>
                  <a:pt x="4568" y="5139"/>
                </a:cubicBezTo>
                <a:close/>
                <a:moveTo>
                  <a:pt x="4568" y="2439"/>
                </a:moveTo>
                <a:cubicBezTo>
                  <a:pt x="4501" y="2439"/>
                  <a:pt x="4448" y="2492"/>
                  <a:pt x="4448" y="2559"/>
                </a:cubicBezTo>
                <a:lnTo>
                  <a:pt x="4448" y="4854"/>
                </a:lnTo>
                <a:cubicBezTo>
                  <a:pt x="4448" y="4920"/>
                  <a:pt x="4501" y="4974"/>
                  <a:pt x="4568" y="4974"/>
                </a:cubicBezTo>
                <a:cubicBezTo>
                  <a:pt x="4634" y="4974"/>
                  <a:pt x="4688" y="4920"/>
                  <a:pt x="4688" y="4854"/>
                </a:cubicBezTo>
                <a:lnTo>
                  <a:pt x="4688" y="2559"/>
                </a:lnTo>
                <a:cubicBezTo>
                  <a:pt x="4688" y="2492"/>
                  <a:pt x="4634" y="2439"/>
                  <a:pt x="4568" y="243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 flipH="1">
            <a:off x="0" y="0"/>
            <a:ext cx="12192000" cy="6858001"/>
            <a:chOff x="0" y="0"/>
            <a:chExt cx="12192000" cy="6858001"/>
          </a:xfrm>
        </p:grpSpPr>
        <p:grpSp>
          <p:nvGrpSpPr>
            <p:cNvPr id="34" name="组合 33"/>
            <p:cNvGrpSpPr/>
            <p:nvPr/>
          </p:nvGrpSpPr>
          <p:grpSpPr>
            <a:xfrm>
              <a:off x="0" y="0"/>
              <a:ext cx="12192000" cy="6858001"/>
              <a:chOff x="0" y="0"/>
              <a:chExt cx="12192000" cy="6858001"/>
            </a:xfrm>
          </p:grpSpPr>
          <p:sp>
            <p:nvSpPr>
              <p:cNvPr id="36" name="矩形: 圆顶角 35"/>
              <p:cNvSpPr/>
              <p:nvPr/>
            </p:nvSpPr>
            <p:spPr>
              <a:xfrm>
                <a:off x="0" y="0"/>
                <a:ext cx="12192000" cy="6858001"/>
              </a:xfrm>
              <a:prstGeom prst="round2SameRect">
                <a:avLst>
                  <a:gd name="adj1" fmla="val 0"/>
                  <a:gd name="adj2" fmla="val 0"/>
                </a:avLst>
              </a:prstGeom>
              <a:blipFill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8000"/>
                          </a14:imgEffect>
                          <a14:imgEffect>
                            <a14:saturation sat="102000"/>
                          </a14:imgEffect>
                          <a14:imgEffect>
                            <a14:sharpenSoften amount="10000"/>
                          </a14:imgEffect>
                        </a14:imgLayer>
                      </a14:imgProps>
                    </a:ext>
                  </a:extLst>
                </a:blip>
                <a:srcRect/>
                <a:stretch>
                  <a:fillRect t="-790" b="-790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761998" y="631826"/>
                <a:ext cx="4724402" cy="369200"/>
                <a:chOff x="857859" y="631826"/>
                <a:chExt cx="4724402" cy="369200"/>
              </a:xfrm>
            </p:grpSpPr>
            <p:grpSp>
              <p:nvGrpSpPr>
                <p:cNvPr id="38" name="组合 37"/>
                <p:cNvGrpSpPr/>
                <p:nvPr/>
              </p:nvGrpSpPr>
              <p:grpSpPr>
                <a:xfrm>
                  <a:off x="1333464" y="631826"/>
                  <a:ext cx="369202" cy="369200"/>
                  <a:chOff x="1329475" y="631826"/>
                  <a:chExt cx="369202" cy="369200"/>
                </a:xfrm>
              </p:grpSpPr>
              <p:sp>
                <p:nvSpPr>
                  <p:cNvPr id="43" name="矩形: 圆角 42"/>
                  <p:cNvSpPr>
                    <a:spLocks noChangeAspect="1"/>
                  </p:cNvSpPr>
                  <p:nvPr/>
                </p:nvSpPr>
                <p:spPr>
                  <a:xfrm>
                    <a:off x="1329475" y="631826"/>
                    <a:ext cx="369202" cy="369200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FFFFFF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lvl="0" algn="ctr"/>
                    <a:endParaRPr lang="zh-CN" altLang="en-US"/>
                  </a:p>
                </p:txBody>
              </p:sp>
              <p:sp>
                <p:nvSpPr>
                  <p:cNvPr id="44" name="箭头: V 形 43"/>
                  <p:cNvSpPr/>
                  <p:nvPr/>
                </p:nvSpPr>
                <p:spPr>
                  <a:xfrm>
                    <a:off x="1438724" y="744647"/>
                    <a:ext cx="150704" cy="143558"/>
                  </a:xfrm>
                  <a:prstGeom prst="chevron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39" name="组合 38"/>
                <p:cNvGrpSpPr/>
                <p:nvPr/>
              </p:nvGrpSpPr>
              <p:grpSpPr>
                <a:xfrm>
                  <a:off x="857859" y="631826"/>
                  <a:ext cx="369202" cy="369200"/>
                  <a:chOff x="857859" y="631826"/>
                  <a:chExt cx="369202" cy="369200"/>
                </a:xfrm>
              </p:grpSpPr>
              <p:sp>
                <p:nvSpPr>
                  <p:cNvPr id="41" name="矩形: 圆角 40"/>
                  <p:cNvSpPr>
                    <a:spLocks noChangeAspect="1"/>
                  </p:cNvSpPr>
                  <p:nvPr/>
                </p:nvSpPr>
                <p:spPr>
                  <a:xfrm>
                    <a:off x="857859" y="631826"/>
                    <a:ext cx="369202" cy="369200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chemeClr val="accent1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lvl="0" algn="ctr"/>
                    <a:endParaRPr lang="zh-CN" altLang="en-US"/>
                  </a:p>
                </p:txBody>
              </p:sp>
              <p:sp>
                <p:nvSpPr>
                  <p:cNvPr id="42" name="箭头: V 形 41"/>
                  <p:cNvSpPr/>
                  <p:nvPr/>
                </p:nvSpPr>
                <p:spPr>
                  <a:xfrm flipH="1">
                    <a:off x="967108" y="744647"/>
                    <a:ext cx="150704" cy="143558"/>
                  </a:xfrm>
                  <a:prstGeom prst="chevron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cxnSp>
              <p:nvCxnSpPr>
                <p:cNvPr id="40" name="直接连接符 39"/>
                <p:cNvCxnSpPr/>
                <p:nvPr/>
              </p:nvCxnSpPr>
              <p:spPr>
                <a:xfrm>
                  <a:off x="1809068" y="816426"/>
                  <a:ext cx="3773193" cy="0"/>
                </a:xfrm>
                <a:prstGeom prst="line">
                  <a:avLst/>
                </a:prstGeom>
                <a:ln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5" name="矩形 34"/>
            <p:cNvSpPr/>
            <p:nvPr/>
          </p:nvSpPr>
          <p:spPr>
            <a:xfrm flipH="1">
              <a:off x="4049485" y="0"/>
              <a:ext cx="8142515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alpha val="10000"/>
                  </a:schemeClr>
                </a:gs>
                <a:gs pos="25000">
                  <a:srgbClr val="FFFFFF">
                    <a:alpha val="0"/>
                  </a:srgbClr>
                </a:gs>
              </a:gsLst>
              <a:lin ang="2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6388100" y="1825181"/>
            <a:ext cx="5130799" cy="1642485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lnSpc>
                <a:spcPct val="100000"/>
              </a:lnSpc>
              <a:defRPr sz="4400"/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" hasCustomPrompt="1"/>
          </p:nvPr>
        </p:nvSpPr>
        <p:spPr>
          <a:xfrm>
            <a:off x="6388100" y="3479519"/>
            <a:ext cx="5130799" cy="110499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lnSpc>
                <a:spcPct val="120000"/>
              </a:lnSpc>
              <a:buFont typeface="+mj-lt"/>
              <a:buNone/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7A813-B2FD-42E1-9222-83B574E99074}" type="datetime1">
              <a:rPr lang="zh-CN" altLang="en-US" smtClean="0"/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OfficePLUS</a:t>
            </a:r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/>
            </a:fld>
            <a:endParaRPr lang="en-US" altLang="zh-C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组合 123"/>
          <p:cNvGrpSpPr/>
          <p:nvPr/>
        </p:nvGrpSpPr>
        <p:grpSpPr>
          <a:xfrm flipH="1">
            <a:off x="0" y="0"/>
            <a:ext cx="12192000" cy="6858001"/>
            <a:chOff x="0" y="0"/>
            <a:chExt cx="12192000" cy="6858001"/>
          </a:xfrm>
        </p:grpSpPr>
        <p:sp>
          <p:nvSpPr>
            <p:cNvPr id="125" name="矩形: 圆顶角 124"/>
            <p:cNvSpPr/>
            <p:nvPr/>
          </p:nvSpPr>
          <p:spPr>
            <a:xfrm flipH="1">
              <a:off x="0" y="0"/>
              <a:ext cx="12192000" cy="6858001"/>
            </a:xfrm>
            <a:prstGeom prst="round2SameRect">
              <a:avLst>
                <a:gd name="adj1" fmla="val 0"/>
                <a:gd name="adj2" fmla="val 0"/>
              </a:avLst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8000"/>
                        </a14:imgEffect>
                        <a14:imgEffect>
                          <a14:saturation sat="102000"/>
                        </a14:imgEffect>
                        <a14:imgEffect>
                          <a14:sharpenSoften amount="10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2" t="-19787" r="-21561" b="-3694"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126" name="组合 125"/>
            <p:cNvGrpSpPr/>
            <p:nvPr/>
          </p:nvGrpSpPr>
          <p:grpSpPr>
            <a:xfrm flipH="1">
              <a:off x="6705600" y="631826"/>
              <a:ext cx="4724402" cy="369200"/>
              <a:chOff x="857859" y="631826"/>
              <a:chExt cx="4724402" cy="369200"/>
            </a:xfrm>
          </p:grpSpPr>
          <p:grpSp>
            <p:nvGrpSpPr>
              <p:cNvPr id="128" name="组合 127"/>
              <p:cNvGrpSpPr/>
              <p:nvPr/>
            </p:nvGrpSpPr>
            <p:grpSpPr>
              <a:xfrm>
                <a:off x="1333464" y="631826"/>
                <a:ext cx="369202" cy="369200"/>
                <a:chOff x="1329475" y="631826"/>
                <a:chExt cx="369202" cy="369200"/>
              </a:xfrm>
            </p:grpSpPr>
            <p:sp>
              <p:nvSpPr>
                <p:cNvPr id="133" name="矩形: 圆角 132"/>
                <p:cNvSpPr>
                  <a:spLocks noChangeAspect="1"/>
                </p:cNvSpPr>
                <p:nvPr/>
              </p:nvSpPr>
              <p:spPr>
                <a:xfrm>
                  <a:off x="1329475" y="631826"/>
                  <a:ext cx="369202" cy="369200"/>
                </a:xfrm>
                <a:prstGeom prst="roundRect">
                  <a:avLst>
                    <a:gd name="adj" fmla="val 0"/>
                  </a:avLst>
                </a:prstGeom>
                <a:solidFill>
                  <a:srgbClr val="FFFFF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lvl="0" algn="ctr"/>
                  <a:endParaRPr lang="zh-CN" altLang="en-US"/>
                </a:p>
              </p:txBody>
            </p:sp>
            <p:sp>
              <p:nvSpPr>
                <p:cNvPr id="134" name="箭头: V 形 133"/>
                <p:cNvSpPr/>
                <p:nvPr/>
              </p:nvSpPr>
              <p:spPr>
                <a:xfrm>
                  <a:off x="1438724" y="744647"/>
                  <a:ext cx="150704" cy="143558"/>
                </a:xfrm>
                <a:prstGeom prst="chevron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29" name="组合 128"/>
              <p:cNvGrpSpPr/>
              <p:nvPr/>
            </p:nvGrpSpPr>
            <p:grpSpPr>
              <a:xfrm>
                <a:off x="857859" y="631826"/>
                <a:ext cx="369202" cy="369200"/>
                <a:chOff x="857859" y="631826"/>
                <a:chExt cx="369202" cy="369200"/>
              </a:xfrm>
            </p:grpSpPr>
            <p:sp>
              <p:nvSpPr>
                <p:cNvPr id="131" name="矩形: 圆角 130"/>
                <p:cNvSpPr>
                  <a:spLocks noChangeAspect="1"/>
                </p:cNvSpPr>
                <p:nvPr/>
              </p:nvSpPr>
              <p:spPr>
                <a:xfrm>
                  <a:off x="857859" y="631826"/>
                  <a:ext cx="369202" cy="3692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lvl="0" algn="ctr"/>
                  <a:endParaRPr lang="zh-CN" altLang="en-US"/>
                </a:p>
              </p:txBody>
            </p:sp>
            <p:sp>
              <p:nvSpPr>
                <p:cNvPr id="132" name="箭头: V 形 131"/>
                <p:cNvSpPr/>
                <p:nvPr/>
              </p:nvSpPr>
              <p:spPr>
                <a:xfrm flipH="1">
                  <a:off x="967108" y="744647"/>
                  <a:ext cx="150704" cy="143558"/>
                </a:xfrm>
                <a:prstGeom prst="chevron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130" name="直接连接符 129"/>
              <p:cNvCxnSpPr/>
              <p:nvPr/>
            </p:nvCxnSpPr>
            <p:spPr>
              <a:xfrm>
                <a:off x="1809068" y="816426"/>
                <a:ext cx="3773193" cy="0"/>
              </a:xfrm>
              <a:prstGeom prst="line">
                <a:avLst/>
              </a:prstGeom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7" name="矩形 126"/>
            <p:cNvSpPr/>
            <p:nvPr/>
          </p:nvSpPr>
          <p:spPr>
            <a:xfrm>
              <a:off x="0" y="0"/>
              <a:ext cx="8142515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alpha val="10000"/>
                  </a:schemeClr>
                </a:gs>
                <a:gs pos="25000">
                  <a:srgbClr val="FFFFFF">
                    <a:alpha val="0"/>
                  </a:srgbClr>
                </a:gs>
              </a:gsLst>
              <a:lin ang="2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660400" y="1397593"/>
            <a:ext cx="5014686" cy="2562696"/>
          </a:xfrm>
          <a:prstGeom prst="rect">
            <a:avLst/>
          </a:prstGeom>
        </p:spPr>
        <p:txBody>
          <a:bodyPr wrap="square" anchor="b">
            <a:normAutofit/>
          </a:bodyPr>
          <a:lstStyle>
            <a:lvl1pPr algn="l">
              <a:lnSpc>
                <a:spcPct val="100000"/>
              </a:lnSpc>
              <a:defRPr sz="5400">
                <a:ln w="19050">
                  <a:noFill/>
                </a:ln>
                <a:solidFill>
                  <a:schemeClr val="tx1"/>
                </a:solidFill>
                <a:effectLst>
                  <a:outerShdw blurRad="127000" dist="38100" dir="5400000" algn="t" rotWithShape="0">
                    <a:schemeClr val="accent1">
                      <a:alpha val="20000"/>
                    </a:schemeClr>
                  </a:outerShdw>
                </a:effectLst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4615996"/>
            <a:ext cx="4026802" cy="276999"/>
          </a:xfrm>
          <a:prstGeom prst="rect">
            <a:avLst/>
          </a:prstGeom>
        </p:spPr>
        <p:txBody>
          <a:bodyPr wrap="square" lIns="90000">
            <a:normAutofit/>
          </a:bodyPr>
          <a:lstStyle>
            <a:lvl1pPr marL="0" indent="0" algn="l">
              <a:lnSpc>
                <a:spcPct val="100000"/>
              </a:lnSpc>
              <a:buNone/>
              <a:defRPr sz="1200"/>
            </a:lvl1pPr>
          </a:lstStyle>
          <a:p>
            <a:pPr lvl="0"/>
            <a:r>
              <a:rPr lang="en-US"/>
              <a:t>Presenter name</a:t>
            </a:r>
            <a:endParaRPr 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4893122"/>
            <a:ext cx="4026802" cy="276999"/>
          </a:xfrm>
          <a:prstGeom prst="rect">
            <a:avLst/>
          </a:prstGeom>
        </p:spPr>
        <p:txBody>
          <a:bodyPr wrap="none">
            <a:normAutofit/>
          </a:bodyPr>
          <a:lstStyle>
            <a:lvl1pPr marL="0" indent="0" algn="l">
              <a:lnSpc>
                <a:spcPct val="100000"/>
              </a:lnSpc>
              <a:buNone/>
              <a:defRPr sz="1200"/>
            </a:lvl1pPr>
          </a:lstStyle>
          <a:p>
            <a:pPr lvl="0"/>
            <a:r>
              <a:rPr lang="en-US"/>
              <a:t>www.officeplus.cn</a:t>
            </a:r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alpha val="20000"/>
              </a:schemeClr>
            </a:gs>
            <a:gs pos="100000">
              <a:schemeClr val="accent1">
                <a:lumMod val="20000"/>
                <a:lumOff val="80000"/>
                <a:alpha val="2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/>
          <p:cNvSpPr/>
          <p:nvPr/>
        </p:nvSpPr>
        <p:spPr>
          <a:xfrm>
            <a:off x="515999" y="467731"/>
            <a:ext cx="6683088" cy="612000"/>
          </a:xfrm>
          <a:prstGeom prst="roundRect">
            <a:avLst/>
          </a:prstGeom>
          <a:gradFill flip="none" rotWithShape="1">
            <a:gsLst>
              <a:gs pos="100000">
                <a:schemeClr val="accent1">
                  <a:alpha val="0"/>
                </a:schemeClr>
              </a:gs>
              <a:gs pos="0">
                <a:schemeClr val="accent1"/>
              </a:gs>
            </a:gsLst>
            <a:lin ang="0" scaled="1"/>
            <a:tileRect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endParaRPr lang="zh-CN" altLang="en-US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add text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8050" y="6409690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0399" y="6409690"/>
            <a:ext cx="3657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7861300" y="6409690"/>
            <a:ext cx="3657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B1146-E542-4D4E-B8E9-6919A11DDD48}" type="slidenum">
              <a:rPr lang="en-US" smtClean="0"/>
            </a:fld>
            <a:endParaRPr 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250119" y="232113"/>
            <a:ext cx="531759" cy="531759"/>
            <a:chOff x="2970371" y="1781117"/>
            <a:chExt cx="447505" cy="447505"/>
          </a:xfrm>
        </p:grpSpPr>
        <p:sp>
          <p:nvSpPr>
            <p:cNvPr id="11" name="椭圆 10"/>
            <p:cNvSpPr>
              <a:spLocks noChangeAspect="1"/>
            </p:cNvSpPr>
            <p:nvPr/>
          </p:nvSpPr>
          <p:spPr>
            <a:xfrm>
              <a:off x="2970371" y="1781117"/>
              <a:ext cx="447505" cy="447505"/>
            </a:xfrm>
            <a:prstGeom prst="ellipse">
              <a:avLst/>
            </a:prstGeom>
            <a:solidFill>
              <a:srgbClr val="FFFFFF"/>
            </a:solidFill>
            <a:ln w="7927" cap="flat">
              <a:noFill/>
              <a:prstDash val="solid"/>
              <a:miter/>
            </a:ln>
            <a:effectLst>
              <a:outerShdw blurRad="254000" dist="127000" dir="2700000" algn="tl" rotWithShape="0">
                <a:schemeClr val="accent1">
                  <a:alpha val="30000"/>
                </a:schemeClr>
              </a:outerShdw>
            </a:effectLst>
          </p:spPr>
          <p:txBody>
            <a:bodyPr rtlCol="0" anchor="ctr"/>
            <a:lstStyle/>
            <a:p>
              <a:pPr lvl="0"/>
              <a:endParaRPr lang="zh-CN" altLang="en-US" b="1">
                <a:solidFill>
                  <a:schemeClr val="tx1"/>
                </a:solidFill>
              </a:endParaRPr>
            </a:p>
          </p:txBody>
        </p:sp>
        <p:sp>
          <p:nvSpPr>
            <p:cNvPr id="14" name="任意多边形: 形状 13"/>
            <p:cNvSpPr/>
            <p:nvPr/>
          </p:nvSpPr>
          <p:spPr>
            <a:xfrm>
              <a:off x="3041702" y="1852697"/>
              <a:ext cx="304843" cy="304345"/>
            </a:xfrm>
            <a:custGeom>
              <a:avLst/>
              <a:gdLst>
                <a:gd name="T0" fmla="*/ 121763 h 600884"/>
                <a:gd name="T1" fmla="*/ 121763 h 600884"/>
                <a:gd name="T2" fmla="*/ 121763 h 600884"/>
                <a:gd name="T3" fmla="*/ 121763 h 600884"/>
                <a:gd name="T4" fmla="*/ 121763 h 600884"/>
                <a:gd name="T5" fmla="*/ 121763 h 600884"/>
                <a:gd name="T6" fmla="*/ 121763 h 600884"/>
                <a:gd name="T7" fmla="*/ 121763 h 600884"/>
                <a:gd name="T8" fmla="*/ 121763 h 600884"/>
                <a:gd name="T9" fmla="*/ 121763 h 600884"/>
                <a:gd name="T10" fmla="*/ 121763 h 600884"/>
                <a:gd name="T11" fmla="*/ 121763 h 600884"/>
                <a:gd name="T12" fmla="*/ 121763 h 600884"/>
                <a:gd name="T13" fmla="*/ 121763 h 600884"/>
                <a:gd name="T14" fmla="*/ 121763 h 600884"/>
                <a:gd name="T15" fmla="*/ 121763 h 600884"/>
                <a:gd name="T16" fmla="*/ 121763 h 600884"/>
                <a:gd name="T17" fmla="*/ 121763 h 600884"/>
                <a:gd name="T18" fmla="*/ 121763 h 600884"/>
                <a:gd name="T19" fmla="*/ 121763 h 600884"/>
                <a:gd name="T20" fmla="*/ 121763 h 600884"/>
                <a:gd name="T21" fmla="*/ 121763 h 600884"/>
                <a:gd name="T22" fmla="*/ 121763 h 600884"/>
                <a:gd name="T23" fmla="*/ 121763 h 600884"/>
                <a:gd name="T24" fmla="*/ 121763 h 600884"/>
                <a:gd name="T25" fmla="*/ 121763 h 600884"/>
                <a:gd name="T26" fmla="*/ 121763 h 600884"/>
                <a:gd name="T27" fmla="*/ 121763 h 600884"/>
                <a:gd name="T28" fmla="*/ 121763 h 600884"/>
                <a:gd name="T29" fmla="*/ 121763 h 600884"/>
                <a:gd name="T30" fmla="*/ 121763 h 600884"/>
                <a:gd name="T31" fmla="*/ 121763 h 600884"/>
                <a:gd name="T32" fmla="*/ 121763 h 600884"/>
                <a:gd name="T33" fmla="*/ 121763 h 600884"/>
                <a:gd name="T34" fmla="*/ 121763 h 600884"/>
                <a:gd name="T35" fmla="*/ 121763 h 600884"/>
                <a:gd name="T36" fmla="*/ 121763 h 600884"/>
                <a:gd name="T37" fmla="*/ 121763 h 600884"/>
                <a:gd name="T38" fmla="*/ 121763 h 600884"/>
                <a:gd name="T39" fmla="*/ 121763 h 600884"/>
                <a:gd name="T40" fmla="*/ 121763 h 600884"/>
                <a:gd name="T41" fmla="*/ 121763 h 600884"/>
                <a:gd name="T42" fmla="*/ 121763 h 600884"/>
                <a:gd name="T43" fmla="*/ 121763 h 600884"/>
                <a:gd name="T44" fmla="*/ 121763 h 600884"/>
                <a:gd name="T45" fmla="*/ 121763 h 600884"/>
                <a:gd name="T46" fmla="*/ 121763 h 600884"/>
                <a:gd name="T47" fmla="*/ 121763 h 600884"/>
                <a:gd name="T48" fmla="*/ 121763 h 600884"/>
                <a:gd name="T49" fmla="*/ 121763 h 600884"/>
                <a:gd name="T50" fmla="*/ 121763 h 600884"/>
                <a:gd name="T51" fmla="*/ 121763 h 600884"/>
                <a:gd name="T52" fmla="*/ 121763 h 600884"/>
                <a:gd name="T53" fmla="*/ 121763 h 600884"/>
                <a:gd name="T54" fmla="*/ 121763 h 600884"/>
                <a:gd name="T55" fmla="*/ 121763 h 600884"/>
                <a:gd name="T56" fmla="*/ 121763 h 600884"/>
                <a:gd name="T57" fmla="*/ 121763 h 600884"/>
                <a:gd name="T58" fmla="*/ 121763 h 600884"/>
                <a:gd name="T59" fmla="*/ 121763 h 600884"/>
                <a:gd name="T60" fmla="*/ 121763 h 600884"/>
                <a:gd name="T61" fmla="*/ 121763 h 600884"/>
                <a:gd name="T62" fmla="*/ 121763 h 600884"/>
                <a:gd name="T63" fmla="*/ 121763 h 600884"/>
                <a:gd name="T64" fmla="*/ 121763 h 600884"/>
                <a:gd name="T65" fmla="*/ 121763 h 600884"/>
                <a:gd name="T66" fmla="*/ 121763 h 600884"/>
                <a:gd name="T67" fmla="*/ 121763 h 600884"/>
                <a:gd name="T68" fmla="*/ 121763 h 600884"/>
                <a:gd name="T69" fmla="*/ 121763 h 600884"/>
                <a:gd name="T70" fmla="*/ 121763 h 600884"/>
                <a:gd name="T71" fmla="*/ 121763 h 600884"/>
                <a:gd name="T72" fmla="*/ 121763 h 600884"/>
                <a:gd name="T73" fmla="*/ 121763 h 600884"/>
                <a:gd name="T74" fmla="*/ 121763 h 600884"/>
                <a:gd name="T75" fmla="*/ 121763 h 600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520" h="6520">
                  <a:moveTo>
                    <a:pt x="3260" y="0"/>
                  </a:moveTo>
                  <a:cubicBezTo>
                    <a:pt x="1457" y="0"/>
                    <a:pt x="0" y="1457"/>
                    <a:pt x="0" y="3260"/>
                  </a:cubicBezTo>
                  <a:cubicBezTo>
                    <a:pt x="0" y="5064"/>
                    <a:pt x="1457" y="6520"/>
                    <a:pt x="3260" y="6520"/>
                  </a:cubicBezTo>
                  <a:cubicBezTo>
                    <a:pt x="5063" y="6520"/>
                    <a:pt x="6520" y="5064"/>
                    <a:pt x="6520" y="3260"/>
                  </a:cubicBezTo>
                  <a:cubicBezTo>
                    <a:pt x="6520" y="1457"/>
                    <a:pt x="5063" y="0"/>
                    <a:pt x="3260" y="0"/>
                  </a:cubicBezTo>
                  <a:close/>
                  <a:moveTo>
                    <a:pt x="5965" y="2983"/>
                  </a:moveTo>
                  <a:lnTo>
                    <a:pt x="5085" y="2983"/>
                  </a:lnTo>
                  <a:cubicBezTo>
                    <a:pt x="5047" y="2128"/>
                    <a:pt x="4829" y="1376"/>
                    <a:pt x="4500" y="841"/>
                  </a:cubicBezTo>
                  <a:cubicBezTo>
                    <a:pt x="5299" y="1253"/>
                    <a:pt x="5869" y="2049"/>
                    <a:pt x="5965" y="2983"/>
                  </a:cubicBezTo>
                  <a:close/>
                  <a:moveTo>
                    <a:pt x="2983" y="615"/>
                  </a:moveTo>
                  <a:lnTo>
                    <a:pt x="2983" y="2983"/>
                  </a:lnTo>
                  <a:lnTo>
                    <a:pt x="1977" y="2983"/>
                  </a:lnTo>
                  <a:cubicBezTo>
                    <a:pt x="2037" y="1757"/>
                    <a:pt x="2496" y="868"/>
                    <a:pt x="2983" y="615"/>
                  </a:cubicBezTo>
                  <a:close/>
                  <a:moveTo>
                    <a:pt x="2983" y="3537"/>
                  </a:moveTo>
                  <a:lnTo>
                    <a:pt x="2983" y="5905"/>
                  </a:lnTo>
                  <a:cubicBezTo>
                    <a:pt x="2497" y="5652"/>
                    <a:pt x="2037" y="4763"/>
                    <a:pt x="1977" y="3537"/>
                  </a:cubicBezTo>
                  <a:lnTo>
                    <a:pt x="2983" y="3537"/>
                  </a:lnTo>
                  <a:close/>
                  <a:moveTo>
                    <a:pt x="3537" y="5905"/>
                  </a:moveTo>
                  <a:lnTo>
                    <a:pt x="3537" y="3537"/>
                  </a:lnTo>
                  <a:lnTo>
                    <a:pt x="4543" y="3537"/>
                  </a:lnTo>
                  <a:cubicBezTo>
                    <a:pt x="4483" y="4763"/>
                    <a:pt x="4024" y="5652"/>
                    <a:pt x="3537" y="5905"/>
                  </a:cubicBezTo>
                  <a:close/>
                  <a:moveTo>
                    <a:pt x="3537" y="2983"/>
                  </a:moveTo>
                  <a:lnTo>
                    <a:pt x="3537" y="615"/>
                  </a:lnTo>
                  <a:cubicBezTo>
                    <a:pt x="4023" y="868"/>
                    <a:pt x="4483" y="1757"/>
                    <a:pt x="4543" y="2983"/>
                  </a:cubicBezTo>
                  <a:lnTo>
                    <a:pt x="3537" y="2983"/>
                  </a:lnTo>
                  <a:lnTo>
                    <a:pt x="3537" y="2983"/>
                  </a:lnTo>
                  <a:close/>
                  <a:moveTo>
                    <a:pt x="2020" y="841"/>
                  </a:moveTo>
                  <a:cubicBezTo>
                    <a:pt x="1691" y="1376"/>
                    <a:pt x="1475" y="2127"/>
                    <a:pt x="1436" y="2983"/>
                  </a:cubicBezTo>
                  <a:lnTo>
                    <a:pt x="556" y="2983"/>
                  </a:lnTo>
                  <a:cubicBezTo>
                    <a:pt x="651" y="2049"/>
                    <a:pt x="1221" y="1253"/>
                    <a:pt x="2020" y="841"/>
                  </a:cubicBezTo>
                  <a:close/>
                  <a:moveTo>
                    <a:pt x="555" y="3537"/>
                  </a:moveTo>
                  <a:lnTo>
                    <a:pt x="1435" y="3537"/>
                  </a:lnTo>
                  <a:cubicBezTo>
                    <a:pt x="1473" y="4393"/>
                    <a:pt x="1689" y="5144"/>
                    <a:pt x="2020" y="5679"/>
                  </a:cubicBezTo>
                  <a:cubicBezTo>
                    <a:pt x="1221" y="5267"/>
                    <a:pt x="651" y="4472"/>
                    <a:pt x="555" y="3537"/>
                  </a:cubicBezTo>
                  <a:close/>
                  <a:moveTo>
                    <a:pt x="4500" y="5679"/>
                  </a:moveTo>
                  <a:cubicBezTo>
                    <a:pt x="4829" y="5144"/>
                    <a:pt x="5047" y="4393"/>
                    <a:pt x="5085" y="3537"/>
                  </a:cubicBezTo>
                  <a:lnTo>
                    <a:pt x="5965" y="3537"/>
                  </a:lnTo>
                  <a:cubicBezTo>
                    <a:pt x="5869" y="4472"/>
                    <a:pt x="5299" y="5267"/>
                    <a:pt x="4500" y="56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5" Type="http://schemas.openxmlformats.org/officeDocument/2006/relationships/slideLayout" Target="../slideLayouts/slideLayout6.xml"/><Relationship Id="rId14" Type="http://schemas.openxmlformats.org/officeDocument/2006/relationships/image" Target="../media/image6.jpeg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2.xml"/><Relationship Id="rId8" Type="http://schemas.openxmlformats.org/officeDocument/2006/relationships/tags" Target="../tags/tag21.xml"/><Relationship Id="rId7" Type="http://schemas.openxmlformats.org/officeDocument/2006/relationships/tags" Target="../tags/tag20.xml"/><Relationship Id="rId6" Type="http://schemas.openxmlformats.org/officeDocument/2006/relationships/tags" Target="../tags/tag19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31" Type="http://schemas.openxmlformats.org/officeDocument/2006/relationships/slideLayout" Target="../slideLayouts/slideLayout5.xml"/><Relationship Id="rId30" Type="http://schemas.openxmlformats.org/officeDocument/2006/relationships/image" Target="../media/image7.jpeg"/><Relationship Id="rId3" Type="http://schemas.openxmlformats.org/officeDocument/2006/relationships/tags" Target="../tags/tag16.xml"/><Relationship Id="rId29" Type="http://schemas.openxmlformats.org/officeDocument/2006/relationships/tags" Target="../tags/tag42.xml"/><Relationship Id="rId28" Type="http://schemas.openxmlformats.org/officeDocument/2006/relationships/tags" Target="../tags/tag41.xml"/><Relationship Id="rId27" Type="http://schemas.openxmlformats.org/officeDocument/2006/relationships/tags" Target="../tags/tag40.xml"/><Relationship Id="rId26" Type="http://schemas.openxmlformats.org/officeDocument/2006/relationships/tags" Target="../tags/tag39.xml"/><Relationship Id="rId25" Type="http://schemas.openxmlformats.org/officeDocument/2006/relationships/tags" Target="../tags/tag38.xml"/><Relationship Id="rId24" Type="http://schemas.openxmlformats.org/officeDocument/2006/relationships/tags" Target="../tags/tag37.xml"/><Relationship Id="rId23" Type="http://schemas.openxmlformats.org/officeDocument/2006/relationships/tags" Target="../tags/tag36.xml"/><Relationship Id="rId22" Type="http://schemas.openxmlformats.org/officeDocument/2006/relationships/tags" Target="../tags/tag35.xml"/><Relationship Id="rId21" Type="http://schemas.openxmlformats.org/officeDocument/2006/relationships/tags" Target="../tags/tag34.xml"/><Relationship Id="rId20" Type="http://schemas.openxmlformats.org/officeDocument/2006/relationships/tags" Target="../tags/tag33.xml"/><Relationship Id="rId2" Type="http://schemas.openxmlformats.org/officeDocument/2006/relationships/tags" Target="../tags/tag15.xml"/><Relationship Id="rId19" Type="http://schemas.openxmlformats.org/officeDocument/2006/relationships/tags" Target="../tags/tag32.xml"/><Relationship Id="rId18" Type="http://schemas.openxmlformats.org/officeDocument/2006/relationships/tags" Target="../tags/tag31.xml"/><Relationship Id="rId17" Type="http://schemas.openxmlformats.org/officeDocument/2006/relationships/tags" Target="../tags/tag30.xml"/><Relationship Id="rId16" Type="http://schemas.openxmlformats.org/officeDocument/2006/relationships/tags" Target="../tags/tag29.xml"/><Relationship Id="rId15" Type="http://schemas.openxmlformats.org/officeDocument/2006/relationships/tags" Target="../tags/tag28.xml"/><Relationship Id="rId14" Type="http://schemas.openxmlformats.org/officeDocument/2006/relationships/tags" Target="../tags/tag27.xml"/><Relationship Id="rId13" Type="http://schemas.openxmlformats.org/officeDocument/2006/relationships/tags" Target="../tags/tag26.xml"/><Relationship Id="rId12" Type="http://schemas.openxmlformats.org/officeDocument/2006/relationships/tags" Target="../tags/tag25.xml"/><Relationship Id="rId11" Type="http://schemas.openxmlformats.org/officeDocument/2006/relationships/tags" Target="../tags/tag24.xml"/><Relationship Id="rId10" Type="http://schemas.openxmlformats.org/officeDocument/2006/relationships/tags" Target="../tags/tag23.xml"/><Relationship Id="rId1" Type="http://schemas.openxmlformats.org/officeDocument/2006/relationships/tags" Target="../tags/tag14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51.xml"/><Relationship Id="rId8" Type="http://schemas.openxmlformats.org/officeDocument/2006/relationships/tags" Target="../tags/tag50.xml"/><Relationship Id="rId7" Type="http://schemas.openxmlformats.org/officeDocument/2006/relationships/tags" Target="../tags/tag49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9" Type="http://schemas.openxmlformats.org/officeDocument/2006/relationships/slideLayout" Target="../slideLayouts/slideLayout5.xml"/><Relationship Id="rId18" Type="http://schemas.openxmlformats.org/officeDocument/2006/relationships/tags" Target="../tags/tag60.xml"/><Relationship Id="rId17" Type="http://schemas.openxmlformats.org/officeDocument/2006/relationships/tags" Target="../tags/tag59.xml"/><Relationship Id="rId16" Type="http://schemas.openxmlformats.org/officeDocument/2006/relationships/tags" Target="../tags/tag58.xml"/><Relationship Id="rId15" Type="http://schemas.openxmlformats.org/officeDocument/2006/relationships/tags" Target="../tags/tag57.xml"/><Relationship Id="rId14" Type="http://schemas.openxmlformats.org/officeDocument/2006/relationships/tags" Target="../tags/tag56.xml"/><Relationship Id="rId13" Type="http://schemas.openxmlformats.org/officeDocument/2006/relationships/tags" Target="../tags/tag55.xml"/><Relationship Id="rId12" Type="http://schemas.openxmlformats.org/officeDocument/2006/relationships/tags" Target="../tags/tag54.xml"/><Relationship Id="rId11" Type="http://schemas.openxmlformats.org/officeDocument/2006/relationships/tags" Target="../tags/tag53.xml"/><Relationship Id="rId10" Type="http://schemas.openxmlformats.org/officeDocument/2006/relationships/tags" Target="../tags/tag52.xml"/><Relationship Id="rId1" Type="http://schemas.openxmlformats.org/officeDocument/2006/relationships/tags" Target="../tags/tag4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69.xml"/><Relationship Id="rId8" Type="http://schemas.openxmlformats.org/officeDocument/2006/relationships/tags" Target="../tags/tag68.xml"/><Relationship Id="rId7" Type="http://schemas.openxmlformats.org/officeDocument/2006/relationships/tags" Target="../tags/tag67.xml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1" Type="http://schemas.openxmlformats.org/officeDocument/2006/relationships/slideLayout" Target="../slideLayouts/slideLayout5.xml"/><Relationship Id="rId30" Type="http://schemas.openxmlformats.org/officeDocument/2006/relationships/image" Target="../media/image17.jpeg"/><Relationship Id="rId3" Type="http://schemas.openxmlformats.org/officeDocument/2006/relationships/tags" Target="../tags/tag63.xml"/><Relationship Id="rId29" Type="http://schemas.openxmlformats.org/officeDocument/2006/relationships/image" Target="../media/image16.jpeg"/><Relationship Id="rId28" Type="http://schemas.openxmlformats.org/officeDocument/2006/relationships/image" Target="../media/image15.jpeg"/><Relationship Id="rId27" Type="http://schemas.openxmlformats.org/officeDocument/2006/relationships/tags" Target="../tags/tag81.xml"/><Relationship Id="rId26" Type="http://schemas.openxmlformats.org/officeDocument/2006/relationships/tags" Target="../tags/tag80.xml"/><Relationship Id="rId25" Type="http://schemas.openxmlformats.org/officeDocument/2006/relationships/tags" Target="../tags/tag79.xml"/><Relationship Id="rId24" Type="http://schemas.openxmlformats.org/officeDocument/2006/relationships/tags" Target="../tags/tag78.xml"/><Relationship Id="rId23" Type="http://schemas.openxmlformats.org/officeDocument/2006/relationships/tags" Target="../tags/tag77.xml"/><Relationship Id="rId22" Type="http://schemas.openxmlformats.org/officeDocument/2006/relationships/image" Target="../media/image14.jpeg"/><Relationship Id="rId21" Type="http://schemas.openxmlformats.org/officeDocument/2006/relationships/tags" Target="../tags/tag76.xml"/><Relationship Id="rId20" Type="http://schemas.openxmlformats.org/officeDocument/2006/relationships/image" Target="../media/image13.jpeg"/><Relationship Id="rId2" Type="http://schemas.openxmlformats.org/officeDocument/2006/relationships/tags" Target="../tags/tag62.xml"/><Relationship Id="rId19" Type="http://schemas.openxmlformats.org/officeDocument/2006/relationships/tags" Target="../tags/tag75.xml"/><Relationship Id="rId18" Type="http://schemas.openxmlformats.org/officeDocument/2006/relationships/image" Target="../media/image12.jpeg"/><Relationship Id="rId17" Type="http://schemas.openxmlformats.org/officeDocument/2006/relationships/tags" Target="../tags/tag74.xml"/><Relationship Id="rId16" Type="http://schemas.openxmlformats.org/officeDocument/2006/relationships/image" Target="../media/image11.jpeg"/><Relationship Id="rId15" Type="http://schemas.openxmlformats.org/officeDocument/2006/relationships/image" Target="../media/image10.jpeg"/><Relationship Id="rId14" Type="http://schemas.openxmlformats.org/officeDocument/2006/relationships/tags" Target="../tags/tag73.xml"/><Relationship Id="rId13" Type="http://schemas.openxmlformats.org/officeDocument/2006/relationships/image" Target="../media/image9.jpeg"/><Relationship Id="rId12" Type="http://schemas.openxmlformats.org/officeDocument/2006/relationships/tags" Target="../tags/tag72.xml"/><Relationship Id="rId11" Type="http://schemas.openxmlformats.org/officeDocument/2006/relationships/tags" Target="../tags/tag71.xml"/><Relationship Id="rId10" Type="http://schemas.openxmlformats.org/officeDocument/2006/relationships/tags" Target="../tags/tag70.xml"/><Relationship Id="rId1" Type="http://schemas.openxmlformats.org/officeDocument/2006/relationships/tags" Target="../tags/tag61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90.xml"/><Relationship Id="rId8" Type="http://schemas.openxmlformats.org/officeDocument/2006/relationships/tags" Target="../tags/tag89.xml"/><Relationship Id="rId7" Type="http://schemas.openxmlformats.org/officeDocument/2006/relationships/tags" Target="../tags/tag88.xml"/><Relationship Id="rId6" Type="http://schemas.openxmlformats.org/officeDocument/2006/relationships/tags" Target="../tags/tag87.xml"/><Relationship Id="rId5" Type="http://schemas.openxmlformats.org/officeDocument/2006/relationships/tags" Target="../tags/tag86.xml"/><Relationship Id="rId4" Type="http://schemas.openxmlformats.org/officeDocument/2006/relationships/tags" Target="../tags/tag85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9" Type="http://schemas.openxmlformats.org/officeDocument/2006/relationships/slideLayout" Target="../slideLayouts/slideLayout5.xml"/><Relationship Id="rId18" Type="http://schemas.openxmlformats.org/officeDocument/2006/relationships/image" Target="../media/image22.png"/><Relationship Id="rId17" Type="http://schemas.openxmlformats.org/officeDocument/2006/relationships/image" Target="../media/image21.png"/><Relationship Id="rId16" Type="http://schemas.openxmlformats.org/officeDocument/2006/relationships/image" Target="../media/image20.png"/><Relationship Id="rId15" Type="http://schemas.openxmlformats.org/officeDocument/2006/relationships/image" Target="../media/image19.jpeg"/><Relationship Id="rId14" Type="http://schemas.openxmlformats.org/officeDocument/2006/relationships/image" Target="../media/image18.png"/><Relationship Id="rId13" Type="http://schemas.openxmlformats.org/officeDocument/2006/relationships/tags" Target="../tags/tag94.xml"/><Relationship Id="rId12" Type="http://schemas.openxmlformats.org/officeDocument/2006/relationships/tags" Target="../tags/tag93.xml"/><Relationship Id="rId11" Type="http://schemas.openxmlformats.org/officeDocument/2006/relationships/tags" Target="../tags/tag92.xml"/><Relationship Id="rId10" Type="http://schemas.openxmlformats.org/officeDocument/2006/relationships/tags" Target="../tags/tag91.xml"/><Relationship Id="rId1" Type="http://schemas.openxmlformats.org/officeDocument/2006/relationships/tags" Target="../tags/tag8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 hasCustomPrompt="1"/>
          </p:nvPr>
        </p:nvSpPr>
        <p:spPr>
          <a:xfrm>
            <a:off x="660400" y="487045"/>
            <a:ext cx="10807065" cy="2854960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探索奇妙的编程世界</a:t>
            </a:r>
            <a:r>
              <a:rPr lang="en-US" altLang="zh-CN" dirty="0"/>
              <a:t>——</a:t>
            </a:r>
            <a:br>
              <a:rPr lang="en-US" altLang="zh-CN" dirty="0"/>
            </a:br>
            <a:r>
              <a:rPr lang="en-US" altLang="zh-CN" dirty="0"/>
              <a:t>                     </a:t>
            </a:r>
            <a:r>
              <a:rPr lang="zh-CN" altLang="en-US" dirty="0"/>
              <a:t>画图进阶之画雪花</a:t>
            </a:r>
            <a:endParaRPr lang="zh-CN" altLang="en-US" dirty="0"/>
          </a:p>
        </p:txBody>
      </p:sp>
      <p:sp>
        <p:nvSpPr>
          <p:cNvPr id="9" name="副标题 8"/>
          <p:cNvSpPr>
            <a:spLocks noGrp="1"/>
          </p:cNvSpPr>
          <p:nvPr>
            <p:ph type="subTitle" sz="quarter" idx="1" hasCustomPrompt="1"/>
          </p:nvPr>
        </p:nvSpPr>
        <p:spPr>
          <a:xfrm>
            <a:off x="761998" y="3827243"/>
            <a:ext cx="3722914" cy="774860"/>
          </a:xfrm>
        </p:spPr>
        <p:txBody>
          <a:bodyPr>
            <a:noAutofit/>
          </a:bodyPr>
          <a:lstStyle/>
          <a:p>
            <a:r>
              <a:rPr altLang="zh-CN" sz="23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</a:t>
            </a:r>
            <a:r>
              <a:rPr lang="zh-CN" altLang="en-US" sz="23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沧筠知行</a:t>
            </a:r>
            <a:r>
              <a:rPr altLang="zh-CN" sz="23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”</a:t>
            </a:r>
            <a:r>
              <a:rPr lang="zh-CN" altLang="en-US" sz="23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志愿服务队</a:t>
            </a:r>
            <a:endParaRPr lang="zh-CN" altLang="en-US" sz="2300" b="1" dirty="0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5013325"/>
            <a:ext cx="4026535" cy="382905"/>
          </a:xfrm>
        </p:spPr>
        <p:txBody>
          <a:bodyPr>
            <a:normAutofit fontScale="90000" lnSpcReduction="10000"/>
          </a:bodyPr>
          <a:lstStyle/>
          <a:p>
            <a:r>
              <a:rPr lang="zh-CN" altLang="en-US" sz="2000" b="1" dirty="0"/>
              <a:t>日期：</a:t>
            </a:r>
            <a:endParaRPr lang="zh-CN" altLang="en-US" sz="2000" b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5461635"/>
            <a:ext cx="4026535" cy="407035"/>
          </a:xfrm>
        </p:spPr>
        <p:txBody>
          <a:bodyPr/>
          <a:lstStyle/>
          <a:p>
            <a:r>
              <a:rPr lang="zh-CN" altLang="en-US" sz="1800" b="1" dirty="0"/>
              <a:t>授课老师：</a:t>
            </a:r>
            <a:endParaRPr lang="zh-CN" altLang="en-US" sz="1800" b="1" dirty="0"/>
          </a:p>
        </p:txBody>
      </p:sp>
      <p:sp>
        <p:nvSpPr>
          <p:cNvPr id="2" name="副标题 8"/>
          <p:cNvSpPr>
            <a:spLocks noGrp="1"/>
          </p:cNvSpPr>
          <p:nvPr/>
        </p:nvSpPr>
        <p:spPr>
          <a:xfrm>
            <a:off x="5829300" y="487045"/>
            <a:ext cx="3933825" cy="64389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FFFFFF"/>
            </a:solidFill>
          </a:ln>
        </p:spPr>
        <p:txBody>
          <a:bodyPr vert="horz" wrap="square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3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编程思维入门系列课程</a:t>
            </a:r>
            <a:endParaRPr lang="zh-CN" altLang="en-US" sz="2300" b="1" dirty="0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上节回顾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7090" y="1192530"/>
            <a:ext cx="5319395" cy="2868295"/>
          </a:xfrm>
          <a:prstGeom prst="rect">
            <a:avLst/>
          </a:prstGeom>
        </p:spPr>
      </p:pic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7090" y="1113155"/>
            <a:ext cx="9657715" cy="546163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090" y="1113155"/>
            <a:ext cx="9657080" cy="54616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9" name="组合 1158"/>
          <p:cNvGrpSpPr/>
          <p:nvPr>
            <p:custDataLst>
              <p:tags r:id="rId1"/>
            </p:custDataLst>
          </p:nvPr>
        </p:nvGrpSpPr>
        <p:grpSpPr>
          <a:xfrm>
            <a:off x="0" y="-635"/>
            <a:ext cx="12192001" cy="6858000"/>
            <a:chOff x="0" y="0"/>
            <a:chExt cx="12192001" cy="6858000"/>
          </a:xfrm>
        </p:grpSpPr>
        <p:sp>
          <p:nvSpPr>
            <p:cNvPr id="19" name="矩形: 圆角 18"/>
            <p:cNvSpPr/>
            <p:nvPr/>
          </p:nvSpPr>
          <p:spPr>
            <a:xfrm>
              <a:off x="0" y="0"/>
              <a:ext cx="12192001" cy="6858000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87000">
                  <a:schemeClr val="bg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1440" tIns="45720" rIns="91440" bIns="45720" rtlCol="0" anchor="ctr" anchorCtr="0">
              <a:normAutofit/>
            </a:bodyPr>
            <a:lstStyle/>
            <a:p>
              <a:pPr algn="ctr"/>
              <a:endParaRPr kumimoji="1" lang="zh-CN" altLang="en-US" sz="2400" b="1">
                <a:solidFill>
                  <a:srgbClr val="FFFFFF"/>
                </a:solidFill>
              </a:endParaRPr>
            </a:p>
          </p:txBody>
        </p:sp>
        <p:sp>
          <p:nvSpPr>
            <p:cNvPr id="20" name="矩形: 圆角 19"/>
            <p:cNvSpPr/>
            <p:nvPr/>
          </p:nvSpPr>
          <p:spPr>
            <a:xfrm>
              <a:off x="0" y="1"/>
              <a:ext cx="12192000" cy="222827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50800" dist="50800" dir="5400000" algn="ctr" rotWithShape="0">
                <a:schemeClr val="accent1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1440" tIns="45720" rIns="91440" bIns="45720" rtlCol="0" anchor="ctr" anchorCtr="0">
              <a:normAutofit/>
            </a:bodyPr>
            <a:lstStyle/>
            <a:p>
              <a:pPr algn="ctr"/>
              <a:endParaRPr kumimoji="1" lang="zh-CN" altLang="en-US" sz="2400" b="1">
                <a:solidFill>
                  <a:srgbClr val="FFFFFF"/>
                </a:solidFill>
              </a:endParaRPr>
            </a:p>
          </p:txBody>
        </p:sp>
        <p:sp>
          <p:nvSpPr>
            <p:cNvPr id="22" name="矩形 21"/>
            <p:cNvSpPr>
              <a:spLocks noChangeAspect="1"/>
            </p:cNvSpPr>
            <p:nvPr/>
          </p:nvSpPr>
          <p:spPr>
            <a:xfrm>
              <a:off x="660400" y="1186286"/>
              <a:ext cx="3581400" cy="14648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1440" tIns="45720" rIns="91440" bIns="45720" rtlCol="0" anchor="ctr" anchorCtr="0">
              <a:normAutofit/>
            </a:bodyPr>
            <a:lstStyle/>
            <a:p>
              <a:pPr algn="ctr">
                <a:buSzPct val="25000"/>
              </a:pPr>
              <a:r>
                <a:rPr lang="zh-CN" altLang="en-US" sz="6600" b="1" dirty="0">
                  <a:gradFill flip="none" rotWithShape="1">
                    <a:gsLst>
                      <a:gs pos="81000">
                        <a:schemeClr val="bg1"/>
                      </a:gs>
                      <a:gs pos="82000">
                        <a:schemeClr val="accent1"/>
                      </a:gs>
                    </a:gsLst>
                    <a:lin ang="5400000" scaled="1"/>
                    <a:tileRect/>
                  </a:gradFill>
                </a:rPr>
                <a:t>课程目标</a:t>
              </a:r>
              <a:endParaRPr lang="en-US" altLang="zh-CN" sz="6600" b="1" dirty="0">
                <a:gradFill flip="none" rotWithShape="1">
                  <a:gsLst>
                    <a:gs pos="81000">
                      <a:schemeClr val="bg1"/>
                    </a:gs>
                    <a:gs pos="82000">
                      <a:schemeClr val="accent1"/>
                    </a:gs>
                  </a:gsLst>
                  <a:lin ang="5400000" scaled="1"/>
                  <a:tileRect/>
                </a:gradFill>
              </a:endParaRPr>
            </a:p>
          </p:txBody>
        </p:sp>
        <p:grpSp>
          <p:nvGrpSpPr>
            <p:cNvPr id="1434" name="组合 1433"/>
            <p:cNvGrpSpPr>
              <a:grpSpLocks noChangeAspect="1"/>
            </p:cNvGrpSpPr>
            <p:nvPr/>
          </p:nvGrpSpPr>
          <p:grpSpPr>
            <a:xfrm>
              <a:off x="4597399" y="2444109"/>
              <a:ext cx="6921501" cy="1062373"/>
              <a:chOff x="5712861" y="1765670"/>
              <a:chExt cx="6299838" cy="1613183"/>
            </a:xfrm>
          </p:grpSpPr>
          <p:grpSp>
            <p:nvGrpSpPr>
              <p:cNvPr id="1435" name="组合 1434"/>
              <p:cNvGrpSpPr/>
              <p:nvPr/>
            </p:nvGrpSpPr>
            <p:grpSpPr>
              <a:xfrm>
                <a:off x="5712861" y="1765671"/>
                <a:ext cx="6299838" cy="1613182"/>
                <a:chOff x="4660424" y="2326752"/>
                <a:chExt cx="6299838" cy="1613182"/>
              </a:xfrm>
            </p:grpSpPr>
            <p:sp>
              <p:nvSpPr>
                <p:cNvPr id="1437" name="矩形: 圆角 1436"/>
                <p:cNvSpPr/>
                <p:nvPr>
                  <p:custDataLst>
                    <p:tags r:id="rId2"/>
                  </p:custDataLst>
                </p:nvPr>
              </p:nvSpPr>
              <p:spPr>
                <a:xfrm>
                  <a:off x="4660424" y="2326752"/>
                  <a:ext cx="6268748" cy="1613182"/>
                </a:xfrm>
                <a:prstGeom prst="roundRect">
                  <a:avLst>
                    <a:gd name="adj" fmla="val 7995"/>
                  </a:avLst>
                </a:prstGeom>
                <a:solidFill>
                  <a:schemeClr val="bg1"/>
                </a:solidFill>
                <a:ln w="12700" cap="rnd">
                  <a:gradFill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50000">
                        <a:schemeClr val="accent2">
                          <a:lumMod val="40000"/>
                          <a:lumOff val="60000"/>
                          <a:alpha val="0"/>
                        </a:schemeClr>
                      </a:gs>
                    </a:gsLst>
                    <a:lin ang="2700000" scaled="0"/>
                  </a:gradFill>
                  <a:prstDash val="solid"/>
                  <a:round/>
                </a:ln>
                <a:effectLst>
                  <a:outerShdw blurRad="254000" dist="127000" algn="ctr" rotWithShape="0">
                    <a:schemeClr val="accent2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normAutofit/>
                </a:bodyPr>
                <a:lstStyle/>
                <a:p>
                  <a:pPr algn="r"/>
                  <a:endParaRPr lang="zh-CN" altLang="en-US" b="1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438" name="矩形: 圆角 1437"/>
                <p:cNvSpPr/>
                <p:nvPr>
                  <p:custDataLst>
                    <p:tags r:id="rId3"/>
                  </p:custDataLst>
                </p:nvPr>
              </p:nvSpPr>
              <p:spPr>
                <a:xfrm>
                  <a:off x="10898084" y="2641764"/>
                  <a:ext cx="62178" cy="1091848"/>
                </a:xfrm>
                <a:prstGeom prst="roundRect">
                  <a:avLst>
                    <a:gd name="adj" fmla="val 50000"/>
                  </a:avLst>
                </a:prstGeom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75000">
                      <a:schemeClr val="accent2"/>
                    </a:gs>
                  </a:gsLst>
                  <a:lin ang="2700000" scaled="1"/>
                  <a:tileRect/>
                </a:gradFill>
                <a:ln w="12700">
                  <a:noFill/>
                </a:ln>
                <a:effectLst>
                  <a:outerShdw blurRad="127000" dist="63500" dir="2700000" algn="tl" rotWithShape="0">
                    <a:schemeClr val="accent2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>
                  <a:normAutofit/>
                </a:bodyPr>
                <a:lstStyle/>
                <a:p>
                  <a:pPr algn="ctr"/>
                  <a:endParaRPr lang="zh-CN" altLang="en-US" b="1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439" name="文本框 1438"/>
                <p:cNvSpPr txBox="1"/>
                <p:nvPr>
                  <p:custDataLst>
                    <p:tags r:id="rId4"/>
                  </p:custDataLst>
                </p:nvPr>
              </p:nvSpPr>
              <p:spPr bwMode="auto">
                <a:xfrm>
                  <a:off x="6349966" y="2450846"/>
                  <a:ext cx="3863225" cy="983161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square" lIns="91440" tIns="45720" rIns="91440" bIns="4572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r>
                    <a:rPr lang="zh-CN" altLang="en-US" sz="2200" b="1" dirty="0"/>
                    <a:t>正式介绍</a:t>
                  </a:r>
                  <a:r>
                    <a:rPr lang="en-US" altLang="zh-CN" sz="2200" b="1" dirty="0"/>
                    <a:t>“</a:t>
                  </a:r>
                  <a:r>
                    <a:rPr lang="zh-CN" altLang="en-US" sz="2200" b="1" dirty="0"/>
                    <a:t>流程图</a:t>
                  </a:r>
                  <a:r>
                    <a:rPr lang="en-US" altLang="zh-CN" sz="2200" b="1" dirty="0"/>
                    <a:t>”</a:t>
                  </a:r>
                  <a:endParaRPr lang="en-US" altLang="zh-CN" sz="2200" b="1" dirty="0"/>
                </a:p>
              </p:txBody>
            </p:sp>
          </p:grpSp>
          <p:sp>
            <p:nvSpPr>
              <p:cNvPr id="1436" name="矩形: 圆顶角 1435"/>
              <p:cNvSpPr/>
              <p:nvPr>
                <p:custDataLst>
                  <p:tags r:id="rId5"/>
                </p:custDataLst>
              </p:nvPr>
            </p:nvSpPr>
            <p:spPr>
              <a:xfrm>
                <a:off x="6010061" y="1765670"/>
                <a:ext cx="1095141" cy="1298173"/>
              </a:xfrm>
              <a:prstGeom prst="round2SameRect">
                <a:avLst>
                  <a:gd name="adj1" fmla="val 0"/>
                  <a:gd name="adj2" fmla="val 30000"/>
                </a:avLst>
              </a:prstGeom>
              <a:gradFill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50000">
                    <a:schemeClr val="accent2"/>
                  </a:gs>
                </a:gsLst>
                <a:lin ang="2700000" scaled="0"/>
              </a:gradFill>
            </p:spPr>
            <p:txBody>
              <a:bodyPr wrap="none" lIns="91440" tIns="45720" rIns="91440" bIns="45720" rtlCol="0" anchor="ctr" anchorCtr="0">
                <a:norm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kumimoji="1" lang="en-US" altLang="zh-CN" sz="2400" b="1" dirty="0">
                    <a:solidFill>
                      <a:srgbClr val="FFFFFF"/>
                    </a:solidFill>
                  </a:rPr>
                  <a:t>01</a:t>
                </a:r>
                <a:endParaRPr kumimoji="1" lang="en-US" altLang="zh-CN" sz="2400" b="1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440" name="组合 1439"/>
            <p:cNvGrpSpPr>
              <a:grpSpLocks noChangeAspect="1"/>
            </p:cNvGrpSpPr>
            <p:nvPr/>
          </p:nvGrpSpPr>
          <p:grpSpPr>
            <a:xfrm>
              <a:off x="4597399" y="3757917"/>
              <a:ext cx="6921501" cy="1062373"/>
              <a:chOff x="5712861" y="1765670"/>
              <a:chExt cx="6299838" cy="1613183"/>
            </a:xfrm>
          </p:grpSpPr>
          <p:grpSp>
            <p:nvGrpSpPr>
              <p:cNvPr id="1441" name="组合 1440"/>
              <p:cNvGrpSpPr/>
              <p:nvPr/>
            </p:nvGrpSpPr>
            <p:grpSpPr>
              <a:xfrm>
                <a:off x="5712861" y="1765671"/>
                <a:ext cx="6299838" cy="1613182"/>
                <a:chOff x="4660424" y="2326752"/>
                <a:chExt cx="6299838" cy="1613182"/>
              </a:xfrm>
            </p:grpSpPr>
            <p:sp>
              <p:nvSpPr>
                <p:cNvPr id="1443" name="矩形: 圆角 1442"/>
                <p:cNvSpPr/>
                <p:nvPr>
                  <p:custDataLst>
                    <p:tags r:id="rId6"/>
                  </p:custDataLst>
                </p:nvPr>
              </p:nvSpPr>
              <p:spPr>
                <a:xfrm>
                  <a:off x="4660424" y="2326752"/>
                  <a:ext cx="6268748" cy="1613182"/>
                </a:xfrm>
                <a:prstGeom prst="roundRect">
                  <a:avLst>
                    <a:gd name="adj" fmla="val 7995"/>
                  </a:avLst>
                </a:prstGeom>
                <a:solidFill>
                  <a:schemeClr val="bg1"/>
                </a:solidFill>
                <a:ln w="12700" cap="rnd">
                  <a:gradFill>
                    <a:gsLst>
                      <a:gs pos="0">
                        <a:schemeClr val="accent1">
                          <a:lumMod val="45000"/>
                          <a:lumOff val="55000"/>
                        </a:schemeClr>
                      </a:gs>
                      <a:gs pos="50000">
                        <a:schemeClr val="accent1">
                          <a:lumMod val="30000"/>
                          <a:lumOff val="70000"/>
                          <a:alpha val="0"/>
                        </a:schemeClr>
                      </a:gs>
                    </a:gsLst>
                    <a:lin ang="2700000" scaled="0"/>
                  </a:gradFill>
                  <a:prstDash val="solid"/>
                  <a:round/>
                </a:ln>
                <a:effectLst>
                  <a:outerShdw blurRad="254000" dist="127000" algn="ctr" rotWithShape="0">
                    <a:schemeClr val="accent1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normAutofit/>
                </a:bodyPr>
                <a:lstStyle/>
                <a:p>
                  <a:pPr algn="r"/>
                  <a:endParaRPr lang="zh-CN" altLang="en-US" b="1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444" name="矩形: 圆角 1443"/>
                <p:cNvSpPr/>
                <p:nvPr>
                  <p:custDataLst>
                    <p:tags r:id="rId7"/>
                  </p:custDataLst>
                </p:nvPr>
              </p:nvSpPr>
              <p:spPr>
                <a:xfrm>
                  <a:off x="10898084" y="2641764"/>
                  <a:ext cx="62178" cy="1091848"/>
                </a:xfrm>
                <a:prstGeom prst="roundRect">
                  <a:avLst>
                    <a:gd name="adj" fmla="val 50000"/>
                  </a:avLst>
                </a:prstGeom>
                <a:gradFill flip="none" rotWithShape="1">
                  <a:gsLst>
                    <a:gs pos="0">
                      <a:schemeClr val="accent3">
                        <a:lumMod val="60000"/>
                        <a:lumOff val="40000"/>
                      </a:schemeClr>
                    </a:gs>
                    <a:gs pos="75000">
                      <a:schemeClr val="accent3"/>
                    </a:gs>
                  </a:gsLst>
                  <a:lin ang="2700000" scaled="1"/>
                  <a:tileRect/>
                </a:gradFill>
                <a:ln w="12700">
                  <a:noFill/>
                </a:ln>
                <a:effectLst>
                  <a:outerShdw blurRad="127000" dist="63500" dir="2700000" algn="tl" rotWithShape="0">
                    <a:schemeClr val="accent3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>
                  <a:normAutofit/>
                </a:bodyPr>
                <a:lstStyle/>
                <a:p>
                  <a:pPr algn="ctr"/>
                  <a:endParaRPr lang="zh-CN" altLang="en-US" b="1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445" name="文本框 1444"/>
                <p:cNvSpPr txBox="1"/>
                <p:nvPr>
                  <p:custDataLst>
                    <p:tags r:id="rId8"/>
                  </p:custDataLst>
                </p:nvPr>
              </p:nvSpPr>
              <p:spPr bwMode="auto">
                <a:xfrm>
                  <a:off x="6349966" y="2454703"/>
                  <a:ext cx="3863225" cy="983161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square" lIns="91440" tIns="45720" rIns="91440" bIns="4572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r>
                    <a:rPr lang="zh-CN" altLang="en-US" sz="2200" b="1" dirty="0"/>
                    <a:t>神奇的雪花</a:t>
                  </a:r>
                  <a:r>
                    <a:rPr lang="en-US" altLang="zh-CN" sz="2200" b="1" dirty="0"/>
                    <a:t>~</a:t>
                  </a:r>
                  <a:endParaRPr lang="en-US" altLang="zh-CN" sz="2200" b="1" dirty="0"/>
                </a:p>
              </p:txBody>
            </p:sp>
          </p:grpSp>
          <p:sp>
            <p:nvSpPr>
              <p:cNvPr id="1442" name="矩形: 圆顶角 1441"/>
              <p:cNvSpPr/>
              <p:nvPr>
                <p:custDataLst>
                  <p:tags r:id="rId9"/>
                </p:custDataLst>
              </p:nvPr>
            </p:nvSpPr>
            <p:spPr>
              <a:xfrm>
                <a:off x="6010061" y="1765670"/>
                <a:ext cx="1095141" cy="1298173"/>
              </a:xfrm>
              <a:prstGeom prst="round2SameRect">
                <a:avLst>
                  <a:gd name="adj1" fmla="val 0"/>
                  <a:gd name="adj2" fmla="val 30000"/>
                </a:avLst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50000">
                    <a:schemeClr val="accent1"/>
                  </a:gs>
                </a:gsLst>
                <a:lin ang="2700000" scaled="0"/>
              </a:gradFill>
            </p:spPr>
            <p:txBody>
              <a:bodyPr wrap="none" lIns="91440" tIns="45720" rIns="91440" bIns="45720" rtlCol="0" anchor="ctr" anchorCtr="0">
                <a:norm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kumimoji="1" lang="en-US" altLang="zh-CN" sz="2400" b="1" dirty="0">
                    <a:solidFill>
                      <a:srgbClr val="FFFFFF"/>
                    </a:solidFill>
                  </a:rPr>
                  <a:t>02</a:t>
                </a:r>
                <a:endParaRPr kumimoji="1" lang="en-US" altLang="zh-CN" b="1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446" name="组合 1445"/>
            <p:cNvGrpSpPr>
              <a:grpSpLocks noChangeAspect="1"/>
            </p:cNvGrpSpPr>
            <p:nvPr/>
          </p:nvGrpSpPr>
          <p:grpSpPr>
            <a:xfrm>
              <a:off x="4597399" y="5071727"/>
              <a:ext cx="6921501" cy="1062373"/>
              <a:chOff x="5712861" y="1765670"/>
              <a:chExt cx="6299838" cy="1613183"/>
            </a:xfrm>
          </p:grpSpPr>
          <p:grpSp>
            <p:nvGrpSpPr>
              <p:cNvPr id="1447" name="组合 1446"/>
              <p:cNvGrpSpPr/>
              <p:nvPr/>
            </p:nvGrpSpPr>
            <p:grpSpPr>
              <a:xfrm>
                <a:off x="5712861" y="1765671"/>
                <a:ext cx="6299838" cy="1613182"/>
                <a:chOff x="4660424" y="2326752"/>
                <a:chExt cx="6299838" cy="1613182"/>
              </a:xfrm>
            </p:grpSpPr>
            <p:sp>
              <p:nvSpPr>
                <p:cNvPr id="1449" name="矩形: 圆角 1448"/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4660424" y="2326752"/>
                  <a:ext cx="6268748" cy="1613182"/>
                </a:xfrm>
                <a:prstGeom prst="roundRect">
                  <a:avLst>
                    <a:gd name="adj" fmla="val 7995"/>
                  </a:avLst>
                </a:prstGeom>
                <a:solidFill>
                  <a:schemeClr val="bg1"/>
                </a:solidFill>
                <a:ln w="12700" cap="rnd">
                  <a:gradFill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50000">
                        <a:schemeClr val="accent2">
                          <a:lumMod val="40000"/>
                          <a:lumOff val="60000"/>
                          <a:alpha val="0"/>
                        </a:schemeClr>
                      </a:gs>
                    </a:gsLst>
                    <a:lin ang="2700000" scaled="0"/>
                  </a:gradFill>
                  <a:prstDash val="solid"/>
                  <a:round/>
                </a:ln>
                <a:effectLst>
                  <a:outerShdw blurRad="254000" dist="127000" algn="ctr" rotWithShape="0">
                    <a:schemeClr val="accent2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normAutofit/>
                </a:bodyPr>
                <a:lstStyle/>
                <a:p>
                  <a:pPr algn="r"/>
                  <a:endParaRPr lang="zh-CN" altLang="en-US" b="1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450" name="矩形: 圆角 1449"/>
                <p:cNvSpPr/>
                <p:nvPr>
                  <p:custDataLst>
                    <p:tags r:id="rId11"/>
                  </p:custDataLst>
                </p:nvPr>
              </p:nvSpPr>
              <p:spPr>
                <a:xfrm>
                  <a:off x="10898084" y="2641764"/>
                  <a:ext cx="62178" cy="1091848"/>
                </a:xfrm>
                <a:prstGeom prst="roundRect">
                  <a:avLst>
                    <a:gd name="adj" fmla="val 50000"/>
                  </a:avLst>
                </a:prstGeom>
                <a:gradFill flip="none" rotWithShape="1">
                  <a:gsLst>
                    <a:gs pos="0">
                      <a:schemeClr val="accent4">
                        <a:lumMod val="60000"/>
                        <a:lumOff val="40000"/>
                      </a:schemeClr>
                    </a:gs>
                    <a:gs pos="75000">
                      <a:schemeClr val="accent4"/>
                    </a:gs>
                  </a:gsLst>
                  <a:lin ang="2700000" scaled="1"/>
                  <a:tileRect/>
                </a:gradFill>
                <a:ln w="12700">
                  <a:noFill/>
                </a:ln>
                <a:effectLst>
                  <a:outerShdw blurRad="127000" dist="63500" dir="2700000" algn="tl" rotWithShape="0">
                    <a:schemeClr val="accent4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>
                  <a:normAutofit/>
                </a:bodyPr>
                <a:lstStyle/>
                <a:p>
                  <a:pPr algn="ctr"/>
                  <a:endParaRPr lang="zh-CN" altLang="en-US" b="1" dirty="0"/>
                </a:p>
              </p:txBody>
            </p:sp>
            <p:sp>
              <p:nvSpPr>
                <p:cNvPr id="1451" name="文本框 1450"/>
                <p:cNvSpPr txBox="1"/>
                <p:nvPr>
                  <p:custDataLst>
                    <p:tags r:id="rId12"/>
                  </p:custDataLst>
                </p:nvPr>
              </p:nvSpPr>
              <p:spPr bwMode="auto">
                <a:xfrm>
                  <a:off x="6349966" y="2509664"/>
                  <a:ext cx="3863225" cy="983161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square" lIns="91440" tIns="45720" rIns="91440" bIns="4572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r>
                    <a:rPr lang="zh-CN" altLang="en-US" sz="2200" b="1" dirty="0"/>
                    <a:t>画出我们神奇的雪花</a:t>
                  </a:r>
                  <a:endParaRPr lang="zh-CN" altLang="en-US" sz="2200" b="1" dirty="0"/>
                </a:p>
              </p:txBody>
            </p:sp>
          </p:grpSp>
          <p:sp>
            <p:nvSpPr>
              <p:cNvPr id="1448" name="矩形: 圆顶角 1447"/>
              <p:cNvSpPr/>
              <p:nvPr>
                <p:custDataLst>
                  <p:tags r:id="rId13"/>
                </p:custDataLst>
              </p:nvPr>
            </p:nvSpPr>
            <p:spPr>
              <a:xfrm>
                <a:off x="6010061" y="1765670"/>
                <a:ext cx="1095141" cy="1298173"/>
              </a:xfrm>
              <a:prstGeom prst="round2SameRect">
                <a:avLst>
                  <a:gd name="adj1" fmla="val 0"/>
                  <a:gd name="adj2" fmla="val 30000"/>
                </a:avLst>
              </a:prstGeom>
              <a:gradFill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50000">
                    <a:schemeClr val="accent2"/>
                  </a:gs>
                </a:gsLst>
                <a:lin ang="2700000" scaled="0"/>
              </a:gradFill>
            </p:spPr>
            <p:txBody>
              <a:bodyPr wrap="none" lIns="91440" tIns="45720" rIns="91440" bIns="45720" rtlCol="0" anchor="ctr" anchorCtr="0">
                <a:norm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kumimoji="1" lang="en-US" altLang="zh-CN" sz="2400" b="1" dirty="0">
                    <a:solidFill>
                      <a:srgbClr val="FFFFFF"/>
                    </a:solidFill>
                  </a:rPr>
                  <a:t>03</a:t>
                </a:r>
                <a:endParaRPr kumimoji="1" lang="en-US" altLang="zh-CN" b="1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2" name="组合 1"/>
            <p:cNvGrpSpPr/>
            <p:nvPr/>
          </p:nvGrpSpPr>
          <p:grpSpPr>
            <a:xfrm>
              <a:off x="529231" y="2903691"/>
              <a:ext cx="3741639" cy="2845820"/>
              <a:chOff x="3986761" y="1824197"/>
              <a:chExt cx="4213810" cy="3204944"/>
            </a:xfrm>
          </p:grpSpPr>
          <p:sp>
            <p:nvSpPr>
              <p:cNvPr id="3" name="任意多边形: 形状 2"/>
              <p:cNvSpPr/>
              <p:nvPr/>
            </p:nvSpPr>
            <p:spPr>
              <a:xfrm>
                <a:off x="3986761" y="2680022"/>
                <a:ext cx="4205021" cy="2349119"/>
              </a:xfrm>
              <a:custGeom>
                <a:avLst/>
                <a:gdLst>
                  <a:gd name="connsiteX0" fmla="*/ 785272 w 793701"/>
                  <a:gd name="connsiteY0" fmla="*/ 246057 h 443399"/>
                  <a:gd name="connsiteX1" fmla="*/ 368172 w 793701"/>
                  <a:gd name="connsiteY1" fmla="*/ 4598 h 443399"/>
                  <a:gd name="connsiteX2" fmla="*/ 347693 w 793701"/>
                  <a:gd name="connsiteY2" fmla="*/ -355 h 443399"/>
                  <a:gd name="connsiteX3" fmla="*/ 321023 w 793701"/>
                  <a:gd name="connsiteY3" fmla="*/ -355 h 443399"/>
                  <a:gd name="connsiteX4" fmla="*/ 300640 w 793701"/>
                  <a:gd name="connsiteY4" fmla="*/ 4598 h 443399"/>
                  <a:gd name="connsiteX5" fmla="*/ 8413 w 793701"/>
                  <a:gd name="connsiteY5" fmla="*/ 172905 h 443399"/>
                  <a:gd name="connsiteX6" fmla="*/ 545 w 793701"/>
                  <a:gd name="connsiteY6" fmla="*/ 188850 h 443399"/>
                  <a:gd name="connsiteX7" fmla="*/ 8413 w 793701"/>
                  <a:gd name="connsiteY7" fmla="*/ 196717 h 443399"/>
                  <a:gd name="connsiteX8" fmla="*/ 425512 w 793701"/>
                  <a:gd name="connsiteY8" fmla="*/ 438176 h 443399"/>
                  <a:gd name="connsiteX9" fmla="*/ 444562 w 793701"/>
                  <a:gd name="connsiteY9" fmla="*/ 443034 h 443399"/>
                  <a:gd name="connsiteX10" fmla="*/ 472280 w 793701"/>
                  <a:gd name="connsiteY10" fmla="*/ 443034 h 443399"/>
                  <a:gd name="connsiteX11" fmla="*/ 492950 w 793701"/>
                  <a:gd name="connsiteY11" fmla="*/ 438081 h 443399"/>
                  <a:gd name="connsiteX12" fmla="*/ 785081 w 793701"/>
                  <a:gd name="connsiteY12" fmla="*/ 269774 h 443399"/>
                  <a:gd name="connsiteX13" fmla="*/ 792892 w 793701"/>
                  <a:gd name="connsiteY13" fmla="*/ 253801 h 443399"/>
                  <a:gd name="connsiteX14" fmla="*/ 785272 w 793701"/>
                  <a:gd name="connsiteY14" fmla="*/ 246057 h 443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93701" h="443399">
                    <a:moveTo>
                      <a:pt x="785272" y="246057"/>
                    </a:moveTo>
                    <a:lnTo>
                      <a:pt x="368172" y="4598"/>
                    </a:lnTo>
                    <a:cubicBezTo>
                      <a:pt x="361876" y="1236"/>
                      <a:pt x="354827" y="-469"/>
                      <a:pt x="347693" y="-355"/>
                    </a:cubicBezTo>
                    <a:lnTo>
                      <a:pt x="321023" y="-355"/>
                    </a:lnTo>
                    <a:cubicBezTo>
                      <a:pt x="313927" y="-422"/>
                      <a:pt x="306917" y="1283"/>
                      <a:pt x="300640" y="4598"/>
                    </a:cubicBezTo>
                    <a:lnTo>
                      <a:pt x="8413" y="172905"/>
                    </a:lnTo>
                    <a:cubicBezTo>
                      <a:pt x="1840" y="175134"/>
                      <a:pt x="-1684" y="182278"/>
                      <a:pt x="545" y="188850"/>
                    </a:cubicBezTo>
                    <a:cubicBezTo>
                      <a:pt x="1802" y="192555"/>
                      <a:pt x="4707" y="195460"/>
                      <a:pt x="8413" y="196717"/>
                    </a:cubicBezTo>
                    <a:lnTo>
                      <a:pt x="425512" y="438176"/>
                    </a:lnTo>
                    <a:cubicBezTo>
                      <a:pt x="431380" y="441291"/>
                      <a:pt x="437914" y="442958"/>
                      <a:pt x="444562" y="443034"/>
                    </a:cubicBezTo>
                    <a:lnTo>
                      <a:pt x="472280" y="443034"/>
                    </a:lnTo>
                    <a:cubicBezTo>
                      <a:pt x="479481" y="443148"/>
                      <a:pt x="486587" y="441443"/>
                      <a:pt x="492950" y="438081"/>
                    </a:cubicBezTo>
                    <a:lnTo>
                      <a:pt x="785081" y="269774"/>
                    </a:lnTo>
                    <a:cubicBezTo>
                      <a:pt x="791654" y="267517"/>
                      <a:pt x="795149" y="260373"/>
                      <a:pt x="792892" y="253801"/>
                    </a:cubicBezTo>
                    <a:cubicBezTo>
                      <a:pt x="791654" y="250200"/>
                      <a:pt x="788853" y="247352"/>
                      <a:pt x="785272" y="246057"/>
                    </a:cubicBezTo>
                    <a:close/>
                  </a:path>
                </a:pathLst>
              </a:custGeom>
              <a:solidFill>
                <a:srgbClr val="50197C">
                  <a:alpha val="4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" name="任意多边形: 形状 3"/>
              <p:cNvSpPr/>
              <p:nvPr/>
            </p:nvSpPr>
            <p:spPr>
              <a:xfrm>
                <a:off x="4096371" y="2609776"/>
                <a:ext cx="4070340" cy="2357771"/>
              </a:xfrm>
              <a:custGeom>
                <a:avLst/>
                <a:gdLst>
                  <a:gd name="connsiteX0" fmla="*/ 5535 w 768280"/>
                  <a:gd name="connsiteY0" fmla="*/ 191974 h 445032"/>
                  <a:gd name="connsiteX1" fmla="*/ 441304 w 768280"/>
                  <a:gd name="connsiteY1" fmla="*/ 444673 h 445032"/>
                  <a:gd name="connsiteX2" fmla="*/ 751343 w 768280"/>
                  <a:gd name="connsiteY2" fmla="*/ 265603 h 445032"/>
                  <a:gd name="connsiteX3" fmla="*/ 765821 w 768280"/>
                  <a:gd name="connsiteY3" fmla="*/ 250648 h 445032"/>
                  <a:gd name="connsiteX4" fmla="*/ 332910 w 768280"/>
                  <a:gd name="connsiteY4" fmla="*/ 712 h 445032"/>
                  <a:gd name="connsiteX5" fmla="*/ 304335 w 768280"/>
                  <a:gd name="connsiteY5" fmla="*/ 1379 h 445032"/>
                  <a:gd name="connsiteX6" fmla="*/ 2297 w 768280"/>
                  <a:gd name="connsiteY6" fmla="*/ 175877 h 445032"/>
                  <a:gd name="connsiteX7" fmla="*/ 3716 w 768280"/>
                  <a:gd name="connsiteY7" fmla="*/ 190765 h 445032"/>
                  <a:gd name="connsiteX8" fmla="*/ 5535 w 768280"/>
                  <a:gd name="connsiteY8" fmla="*/ 191974 h 445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68280" h="445032">
                    <a:moveTo>
                      <a:pt x="5535" y="191974"/>
                    </a:moveTo>
                    <a:lnTo>
                      <a:pt x="441304" y="444673"/>
                    </a:lnTo>
                    <a:lnTo>
                      <a:pt x="751343" y="265603"/>
                    </a:lnTo>
                    <a:cubicBezTo>
                      <a:pt x="759344" y="261031"/>
                      <a:pt x="773822" y="255221"/>
                      <a:pt x="765821" y="250648"/>
                    </a:cubicBezTo>
                    <a:lnTo>
                      <a:pt x="332910" y="712"/>
                    </a:lnTo>
                    <a:cubicBezTo>
                      <a:pt x="323432" y="-916"/>
                      <a:pt x="313726" y="-688"/>
                      <a:pt x="304335" y="1379"/>
                    </a:cubicBezTo>
                    <a:lnTo>
                      <a:pt x="2297" y="175877"/>
                    </a:lnTo>
                    <a:cubicBezTo>
                      <a:pt x="-1418" y="180383"/>
                      <a:pt x="-789" y="187041"/>
                      <a:pt x="3716" y="190765"/>
                    </a:cubicBezTo>
                    <a:cubicBezTo>
                      <a:pt x="4278" y="191232"/>
                      <a:pt x="4888" y="191632"/>
                      <a:pt x="5535" y="191974"/>
                    </a:cubicBezTo>
                    <a:close/>
                  </a:path>
                </a:pathLst>
              </a:custGeom>
              <a:solidFill>
                <a:srgbClr val="9031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" name="任意多边形: 形状 4"/>
              <p:cNvSpPr/>
              <p:nvPr/>
            </p:nvSpPr>
            <p:spPr>
              <a:xfrm>
                <a:off x="4081945" y="3577288"/>
                <a:ext cx="4118314" cy="1451005"/>
              </a:xfrm>
              <a:custGeom>
                <a:avLst/>
                <a:gdLst>
                  <a:gd name="connsiteX0" fmla="*/ 777212 w 777335"/>
                  <a:gd name="connsiteY0" fmla="*/ 78411 h 273879"/>
                  <a:gd name="connsiteX1" fmla="*/ 768544 w 777335"/>
                  <a:gd name="connsiteY1" fmla="*/ 90318 h 273879"/>
                  <a:gd name="connsiteX2" fmla="*/ 476412 w 777335"/>
                  <a:gd name="connsiteY2" fmla="*/ 258624 h 273879"/>
                  <a:gd name="connsiteX3" fmla="*/ 435264 w 777335"/>
                  <a:gd name="connsiteY3" fmla="*/ 258624 h 273879"/>
                  <a:gd name="connsiteX4" fmla="*/ 8258 w 777335"/>
                  <a:gd name="connsiteY4" fmla="*/ 11451 h 273879"/>
                  <a:gd name="connsiteX5" fmla="*/ -124 w 777335"/>
                  <a:gd name="connsiteY5" fmla="*/ -360 h 273879"/>
                  <a:gd name="connsiteX6" fmla="*/ -124 w 777335"/>
                  <a:gd name="connsiteY6" fmla="*/ 9641 h 273879"/>
                  <a:gd name="connsiteX7" fmla="*/ 8354 w 777335"/>
                  <a:gd name="connsiteY7" fmla="*/ 21452 h 273879"/>
                  <a:gd name="connsiteX8" fmla="*/ 435264 w 777335"/>
                  <a:gd name="connsiteY8" fmla="*/ 268626 h 273879"/>
                  <a:gd name="connsiteX9" fmla="*/ 476412 w 777335"/>
                  <a:gd name="connsiteY9" fmla="*/ 268626 h 273879"/>
                  <a:gd name="connsiteX10" fmla="*/ 768639 w 777335"/>
                  <a:gd name="connsiteY10" fmla="*/ 100319 h 273879"/>
                  <a:gd name="connsiteX11" fmla="*/ 777212 w 777335"/>
                  <a:gd name="connsiteY11" fmla="*/ 88317 h 273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77335" h="273879">
                    <a:moveTo>
                      <a:pt x="777212" y="78411"/>
                    </a:moveTo>
                    <a:cubicBezTo>
                      <a:pt x="776726" y="83669"/>
                      <a:pt x="773402" y="88241"/>
                      <a:pt x="768544" y="90318"/>
                    </a:cubicBezTo>
                    <a:lnTo>
                      <a:pt x="476412" y="258624"/>
                    </a:lnTo>
                    <a:cubicBezTo>
                      <a:pt x="463487" y="265187"/>
                      <a:pt x="448190" y="265187"/>
                      <a:pt x="435264" y="258624"/>
                    </a:cubicBezTo>
                    <a:lnTo>
                      <a:pt x="8258" y="11451"/>
                    </a:lnTo>
                    <a:cubicBezTo>
                      <a:pt x="3553" y="9298"/>
                      <a:pt x="362" y="4793"/>
                      <a:pt x="-124" y="-360"/>
                    </a:cubicBezTo>
                    <a:lnTo>
                      <a:pt x="-124" y="9641"/>
                    </a:lnTo>
                    <a:cubicBezTo>
                      <a:pt x="362" y="14822"/>
                      <a:pt x="3601" y="19337"/>
                      <a:pt x="8354" y="21452"/>
                    </a:cubicBezTo>
                    <a:lnTo>
                      <a:pt x="435264" y="268626"/>
                    </a:lnTo>
                    <a:cubicBezTo>
                      <a:pt x="448209" y="275150"/>
                      <a:pt x="463468" y="275150"/>
                      <a:pt x="476412" y="268626"/>
                    </a:cubicBezTo>
                    <a:lnTo>
                      <a:pt x="768639" y="100319"/>
                    </a:lnTo>
                    <a:cubicBezTo>
                      <a:pt x="773449" y="98147"/>
                      <a:pt x="776716" y="93566"/>
                      <a:pt x="777212" y="88317"/>
                    </a:cubicBezTo>
                    <a:close/>
                  </a:path>
                </a:pathLst>
              </a:custGeom>
              <a:solidFill>
                <a:srgbClr val="C1BDC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" name="任意多边形: 形状 5"/>
              <p:cNvSpPr/>
              <p:nvPr/>
            </p:nvSpPr>
            <p:spPr>
              <a:xfrm>
                <a:off x="4266638" y="3752402"/>
                <a:ext cx="201345" cy="143581"/>
              </a:xfrm>
              <a:custGeom>
                <a:avLst/>
                <a:gdLst>
                  <a:gd name="connsiteX0" fmla="*/ 35119 w 38004"/>
                  <a:gd name="connsiteY0" fmla="*/ 19069 h 27101"/>
                  <a:gd name="connsiteX1" fmla="*/ 2639 w 38004"/>
                  <a:gd name="connsiteY1" fmla="*/ 19 h 27101"/>
                  <a:gd name="connsiteX2" fmla="*/ -124 w 38004"/>
                  <a:gd name="connsiteY2" fmla="*/ 1638 h 27101"/>
                  <a:gd name="connsiteX3" fmla="*/ -124 w 38004"/>
                  <a:gd name="connsiteY3" fmla="*/ 2495 h 27101"/>
                  <a:gd name="connsiteX4" fmla="*/ 2639 w 38004"/>
                  <a:gd name="connsiteY4" fmla="*/ 7353 h 27101"/>
                  <a:gd name="connsiteX5" fmla="*/ 35119 w 38004"/>
                  <a:gd name="connsiteY5" fmla="*/ 26403 h 27101"/>
                  <a:gd name="connsiteX6" fmla="*/ 37881 w 38004"/>
                  <a:gd name="connsiteY6" fmla="*/ 24784 h 27101"/>
                  <a:gd name="connsiteX7" fmla="*/ 37881 w 38004"/>
                  <a:gd name="connsiteY7" fmla="*/ 23927 h 27101"/>
                  <a:gd name="connsiteX8" fmla="*/ 35119 w 38004"/>
                  <a:gd name="connsiteY8" fmla="*/ 19069 h 27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004" h="27101">
                    <a:moveTo>
                      <a:pt x="35119" y="19069"/>
                    </a:moveTo>
                    <a:lnTo>
                      <a:pt x="2639" y="19"/>
                    </a:lnTo>
                    <a:cubicBezTo>
                      <a:pt x="1115" y="-933"/>
                      <a:pt x="-124" y="19"/>
                      <a:pt x="-124" y="1638"/>
                    </a:cubicBezTo>
                    <a:lnTo>
                      <a:pt x="-124" y="2495"/>
                    </a:lnTo>
                    <a:cubicBezTo>
                      <a:pt x="-9" y="4458"/>
                      <a:pt x="1010" y="6258"/>
                      <a:pt x="2639" y="7353"/>
                    </a:cubicBezTo>
                    <a:lnTo>
                      <a:pt x="35119" y="26403"/>
                    </a:lnTo>
                    <a:cubicBezTo>
                      <a:pt x="36643" y="27260"/>
                      <a:pt x="37881" y="26403"/>
                      <a:pt x="37881" y="24784"/>
                    </a:cubicBezTo>
                    <a:lnTo>
                      <a:pt x="37881" y="23927"/>
                    </a:lnTo>
                    <a:cubicBezTo>
                      <a:pt x="37805" y="21955"/>
                      <a:pt x="36767" y="20145"/>
                      <a:pt x="35119" y="19069"/>
                    </a:cubicBezTo>
                    <a:close/>
                  </a:path>
                </a:pathLst>
              </a:custGeom>
              <a:solidFill>
                <a:srgbClr val="C0B9C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" name="任意多边形: 形状 6"/>
              <p:cNvSpPr/>
              <p:nvPr/>
            </p:nvSpPr>
            <p:spPr>
              <a:xfrm>
                <a:off x="4270675" y="3746919"/>
                <a:ext cx="206982" cy="148285"/>
              </a:xfrm>
              <a:custGeom>
                <a:avLst/>
                <a:gdLst>
                  <a:gd name="connsiteX0" fmla="*/ 38929 w 39068"/>
                  <a:gd name="connsiteY0" fmla="*/ 22200 h 27989"/>
                  <a:gd name="connsiteX1" fmla="*/ 37976 w 39068"/>
                  <a:gd name="connsiteY1" fmla="*/ 20390 h 27989"/>
                  <a:gd name="connsiteX2" fmla="*/ 36357 w 39068"/>
                  <a:gd name="connsiteY2" fmla="*/ 18961 h 27989"/>
                  <a:gd name="connsiteX3" fmla="*/ 3877 w 39068"/>
                  <a:gd name="connsiteY3" fmla="*/ -89 h 27989"/>
                  <a:gd name="connsiteX4" fmla="*/ 1972 w 39068"/>
                  <a:gd name="connsiteY4" fmla="*/ -89 h 27989"/>
                  <a:gd name="connsiteX5" fmla="*/ -124 w 39068"/>
                  <a:gd name="connsiteY5" fmla="*/ 1054 h 27989"/>
                  <a:gd name="connsiteX6" fmla="*/ 1876 w 39068"/>
                  <a:gd name="connsiteY6" fmla="*/ 1054 h 27989"/>
                  <a:gd name="connsiteX7" fmla="*/ 34357 w 39068"/>
                  <a:gd name="connsiteY7" fmla="*/ 20104 h 27989"/>
                  <a:gd name="connsiteX8" fmla="*/ 35976 w 39068"/>
                  <a:gd name="connsiteY8" fmla="*/ 21628 h 27989"/>
                  <a:gd name="connsiteX9" fmla="*/ 36833 w 39068"/>
                  <a:gd name="connsiteY9" fmla="*/ 23343 h 27989"/>
                  <a:gd name="connsiteX10" fmla="*/ 36833 w 39068"/>
                  <a:gd name="connsiteY10" fmla="*/ 24962 h 27989"/>
                  <a:gd name="connsiteX11" fmla="*/ 36833 w 39068"/>
                  <a:gd name="connsiteY11" fmla="*/ 25819 h 27989"/>
                  <a:gd name="connsiteX12" fmla="*/ 35976 w 39068"/>
                  <a:gd name="connsiteY12" fmla="*/ 27629 h 27989"/>
                  <a:gd name="connsiteX13" fmla="*/ 38072 w 39068"/>
                  <a:gd name="connsiteY13" fmla="*/ 26486 h 27989"/>
                  <a:gd name="connsiteX14" fmla="*/ 38834 w 39068"/>
                  <a:gd name="connsiteY14" fmla="*/ 24676 h 27989"/>
                  <a:gd name="connsiteX15" fmla="*/ 38834 w 39068"/>
                  <a:gd name="connsiteY15" fmla="*/ 24200 h 27989"/>
                  <a:gd name="connsiteX16" fmla="*/ 38929 w 39068"/>
                  <a:gd name="connsiteY16" fmla="*/ 22200 h 27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9068" h="27989">
                    <a:moveTo>
                      <a:pt x="38929" y="22200"/>
                    </a:moveTo>
                    <a:cubicBezTo>
                      <a:pt x="38653" y="21581"/>
                      <a:pt x="38329" y="20971"/>
                      <a:pt x="37976" y="20390"/>
                    </a:cubicBezTo>
                    <a:cubicBezTo>
                      <a:pt x="37510" y="19837"/>
                      <a:pt x="36957" y="19361"/>
                      <a:pt x="36357" y="18961"/>
                    </a:cubicBezTo>
                    <a:lnTo>
                      <a:pt x="3877" y="-89"/>
                    </a:lnTo>
                    <a:cubicBezTo>
                      <a:pt x="3296" y="-451"/>
                      <a:pt x="2553" y="-451"/>
                      <a:pt x="1972" y="-89"/>
                    </a:cubicBezTo>
                    <a:lnTo>
                      <a:pt x="-124" y="1054"/>
                    </a:lnTo>
                    <a:cubicBezTo>
                      <a:pt x="486" y="673"/>
                      <a:pt x="1267" y="673"/>
                      <a:pt x="1876" y="1054"/>
                    </a:cubicBezTo>
                    <a:lnTo>
                      <a:pt x="34357" y="20104"/>
                    </a:lnTo>
                    <a:cubicBezTo>
                      <a:pt x="34985" y="20504"/>
                      <a:pt x="35538" y="21028"/>
                      <a:pt x="35976" y="21628"/>
                    </a:cubicBezTo>
                    <a:cubicBezTo>
                      <a:pt x="36357" y="22152"/>
                      <a:pt x="36643" y="22724"/>
                      <a:pt x="36833" y="23343"/>
                    </a:cubicBezTo>
                    <a:cubicBezTo>
                      <a:pt x="36919" y="23876"/>
                      <a:pt x="36919" y="24428"/>
                      <a:pt x="36833" y="24962"/>
                    </a:cubicBezTo>
                    <a:lnTo>
                      <a:pt x="36833" y="25819"/>
                    </a:lnTo>
                    <a:cubicBezTo>
                      <a:pt x="36910" y="26534"/>
                      <a:pt x="36586" y="27238"/>
                      <a:pt x="35976" y="27629"/>
                    </a:cubicBezTo>
                    <a:lnTo>
                      <a:pt x="38072" y="26486"/>
                    </a:lnTo>
                    <a:cubicBezTo>
                      <a:pt x="38624" y="26057"/>
                      <a:pt x="38910" y="25371"/>
                      <a:pt x="38834" y="24676"/>
                    </a:cubicBezTo>
                    <a:lnTo>
                      <a:pt x="38834" y="24200"/>
                    </a:lnTo>
                    <a:cubicBezTo>
                      <a:pt x="38938" y="23543"/>
                      <a:pt x="38967" y="22866"/>
                      <a:pt x="38929" y="22200"/>
                    </a:cubicBezTo>
                    <a:close/>
                  </a:path>
                </a:pathLst>
              </a:custGeom>
              <a:solidFill>
                <a:srgbClr val="F9F7F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" name="任意多边形: 形状 7"/>
              <p:cNvSpPr/>
              <p:nvPr/>
            </p:nvSpPr>
            <p:spPr>
              <a:xfrm>
                <a:off x="4534096" y="3900327"/>
                <a:ext cx="116439" cy="94288"/>
              </a:xfrm>
              <a:custGeom>
                <a:avLst/>
                <a:gdLst>
                  <a:gd name="connsiteX0" fmla="*/ 21784 w 21978"/>
                  <a:gd name="connsiteY0" fmla="*/ 12008 h 17797"/>
                  <a:gd name="connsiteX1" fmla="*/ 20926 w 21978"/>
                  <a:gd name="connsiteY1" fmla="*/ 10293 h 17797"/>
                  <a:gd name="connsiteX2" fmla="*/ 19307 w 21978"/>
                  <a:gd name="connsiteY2" fmla="*/ 8770 h 17797"/>
                  <a:gd name="connsiteX3" fmla="*/ 3877 w 21978"/>
                  <a:gd name="connsiteY3" fmla="*/ -89 h 17797"/>
                  <a:gd name="connsiteX4" fmla="*/ 1972 w 21978"/>
                  <a:gd name="connsiteY4" fmla="*/ -89 h 17797"/>
                  <a:gd name="connsiteX5" fmla="*/ -124 w 21978"/>
                  <a:gd name="connsiteY5" fmla="*/ 1054 h 17797"/>
                  <a:gd name="connsiteX6" fmla="*/ 1876 w 21978"/>
                  <a:gd name="connsiteY6" fmla="*/ 1054 h 17797"/>
                  <a:gd name="connsiteX7" fmla="*/ 17307 w 21978"/>
                  <a:gd name="connsiteY7" fmla="*/ 9913 h 17797"/>
                  <a:gd name="connsiteX8" fmla="*/ 18831 w 21978"/>
                  <a:gd name="connsiteY8" fmla="*/ 11437 h 17797"/>
                  <a:gd name="connsiteX9" fmla="*/ 19784 w 21978"/>
                  <a:gd name="connsiteY9" fmla="*/ 13151 h 17797"/>
                  <a:gd name="connsiteX10" fmla="*/ 19784 w 21978"/>
                  <a:gd name="connsiteY10" fmla="*/ 14770 h 17797"/>
                  <a:gd name="connsiteX11" fmla="*/ 19784 w 21978"/>
                  <a:gd name="connsiteY11" fmla="*/ 15628 h 17797"/>
                  <a:gd name="connsiteX12" fmla="*/ 18926 w 21978"/>
                  <a:gd name="connsiteY12" fmla="*/ 17437 h 17797"/>
                  <a:gd name="connsiteX13" fmla="*/ 20926 w 21978"/>
                  <a:gd name="connsiteY13" fmla="*/ 16294 h 17797"/>
                  <a:gd name="connsiteX14" fmla="*/ 21784 w 21978"/>
                  <a:gd name="connsiteY14" fmla="*/ 14484 h 17797"/>
                  <a:gd name="connsiteX15" fmla="*/ 21784 w 21978"/>
                  <a:gd name="connsiteY15" fmla="*/ 13627 h 17797"/>
                  <a:gd name="connsiteX16" fmla="*/ 21784 w 21978"/>
                  <a:gd name="connsiteY16" fmla="*/ 12008 h 17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1978" h="17797">
                    <a:moveTo>
                      <a:pt x="21784" y="12008"/>
                    </a:moveTo>
                    <a:cubicBezTo>
                      <a:pt x="21593" y="11389"/>
                      <a:pt x="21308" y="10817"/>
                      <a:pt x="20926" y="10293"/>
                    </a:cubicBezTo>
                    <a:cubicBezTo>
                      <a:pt x="20488" y="9693"/>
                      <a:pt x="19936" y="9170"/>
                      <a:pt x="19307" y="8770"/>
                    </a:cubicBezTo>
                    <a:lnTo>
                      <a:pt x="3877" y="-89"/>
                    </a:lnTo>
                    <a:cubicBezTo>
                      <a:pt x="3296" y="-451"/>
                      <a:pt x="2553" y="-451"/>
                      <a:pt x="1972" y="-89"/>
                    </a:cubicBezTo>
                    <a:lnTo>
                      <a:pt x="-124" y="1054"/>
                    </a:lnTo>
                    <a:cubicBezTo>
                      <a:pt x="486" y="673"/>
                      <a:pt x="1267" y="673"/>
                      <a:pt x="1876" y="1054"/>
                    </a:cubicBezTo>
                    <a:lnTo>
                      <a:pt x="17307" y="9913"/>
                    </a:lnTo>
                    <a:cubicBezTo>
                      <a:pt x="17926" y="10293"/>
                      <a:pt x="18450" y="10817"/>
                      <a:pt x="18831" y="11437"/>
                    </a:cubicBezTo>
                    <a:cubicBezTo>
                      <a:pt x="19241" y="11951"/>
                      <a:pt x="19565" y="12532"/>
                      <a:pt x="19784" y="13151"/>
                    </a:cubicBezTo>
                    <a:cubicBezTo>
                      <a:pt x="19869" y="13684"/>
                      <a:pt x="19869" y="14237"/>
                      <a:pt x="19784" y="14770"/>
                    </a:cubicBezTo>
                    <a:lnTo>
                      <a:pt x="19784" y="15628"/>
                    </a:lnTo>
                    <a:cubicBezTo>
                      <a:pt x="19888" y="16351"/>
                      <a:pt x="19545" y="17066"/>
                      <a:pt x="18926" y="17437"/>
                    </a:cubicBezTo>
                    <a:lnTo>
                      <a:pt x="20926" y="16294"/>
                    </a:lnTo>
                    <a:cubicBezTo>
                      <a:pt x="21536" y="15904"/>
                      <a:pt x="21860" y="15199"/>
                      <a:pt x="21784" y="14484"/>
                    </a:cubicBezTo>
                    <a:lnTo>
                      <a:pt x="21784" y="13627"/>
                    </a:lnTo>
                    <a:cubicBezTo>
                      <a:pt x="21879" y="13094"/>
                      <a:pt x="21879" y="12541"/>
                      <a:pt x="21784" y="12008"/>
                    </a:cubicBezTo>
                    <a:close/>
                  </a:path>
                </a:pathLst>
              </a:custGeom>
              <a:solidFill>
                <a:srgbClr val="F9F7F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4530059" y="3905810"/>
                <a:ext cx="111014" cy="89806"/>
              </a:xfrm>
              <a:custGeom>
                <a:avLst/>
                <a:gdLst>
                  <a:gd name="connsiteX0" fmla="*/ 18069 w 20954"/>
                  <a:gd name="connsiteY0" fmla="*/ 8877 h 16951"/>
                  <a:gd name="connsiteX1" fmla="*/ 2639 w 20954"/>
                  <a:gd name="connsiteY1" fmla="*/ 19 h 16951"/>
                  <a:gd name="connsiteX2" fmla="*/ -124 w 20954"/>
                  <a:gd name="connsiteY2" fmla="*/ 1638 h 16951"/>
                  <a:gd name="connsiteX3" fmla="*/ -124 w 20954"/>
                  <a:gd name="connsiteY3" fmla="*/ 2496 h 16951"/>
                  <a:gd name="connsiteX4" fmla="*/ 2639 w 20954"/>
                  <a:gd name="connsiteY4" fmla="*/ 7353 h 16951"/>
                  <a:gd name="connsiteX5" fmla="*/ 18069 w 20954"/>
                  <a:gd name="connsiteY5" fmla="*/ 16212 h 16951"/>
                  <a:gd name="connsiteX6" fmla="*/ 20831 w 20954"/>
                  <a:gd name="connsiteY6" fmla="*/ 14592 h 16951"/>
                  <a:gd name="connsiteX7" fmla="*/ 20831 w 20954"/>
                  <a:gd name="connsiteY7" fmla="*/ 13735 h 16951"/>
                  <a:gd name="connsiteX8" fmla="*/ 18069 w 20954"/>
                  <a:gd name="connsiteY8" fmla="*/ 8877 h 16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954" h="16951">
                    <a:moveTo>
                      <a:pt x="18069" y="8877"/>
                    </a:moveTo>
                    <a:lnTo>
                      <a:pt x="2639" y="19"/>
                    </a:lnTo>
                    <a:cubicBezTo>
                      <a:pt x="1115" y="-933"/>
                      <a:pt x="-124" y="19"/>
                      <a:pt x="-124" y="1638"/>
                    </a:cubicBezTo>
                    <a:lnTo>
                      <a:pt x="-124" y="2496"/>
                    </a:lnTo>
                    <a:cubicBezTo>
                      <a:pt x="-9" y="4458"/>
                      <a:pt x="1010" y="6258"/>
                      <a:pt x="2639" y="7353"/>
                    </a:cubicBezTo>
                    <a:lnTo>
                      <a:pt x="18069" y="16212"/>
                    </a:lnTo>
                    <a:cubicBezTo>
                      <a:pt x="19593" y="17164"/>
                      <a:pt x="20831" y="16212"/>
                      <a:pt x="20831" y="14592"/>
                    </a:cubicBezTo>
                    <a:lnTo>
                      <a:pt x="20831" y="13735"/>
                    </a:lnTo>
                    <a:cubicBezTo>
                      <a:pt x="20717" y="11773"/>
                      <a:pt x="19698" y="9973"/>
                      <a:pt x="18069" y="8877"/>
                    </a:cubicBezTo>
                    <a:close/>
                  </a:path>
                </a:pathLst>
              </a:custGeom>
              <a:solidFill>
                <a:srgbClr val="C0B9C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4082135" y="2596446"/>
                <a:ext cx="4118436" cy="2379010"/>
              </a:xfrm>
              <a:custGeom>
                <a:avLst/>
                <a:gdLst>
                  <a:gd name="connsiteX0" fmla="*/ 768698 w 777358"/>
                  <a:gd name="connsiteY0" fmla="*/ 251640 h 449041"/>
                  <a:gd name="connsiteX1" fmla="*/ 341692 w 777358"/>
                  <a:gd name="connsiteY1" fmla="*/ 4562 h 449041"/>
                  <a:gd name="connsiteX2" fmla="*/ 300640 w 777358"/>
                  <a:gd name="connsiteY2" fmla="*/ 4562 h 449041"/>
                  <a:gd name="connsiteX3" fmla="*/ 8413 w 777358"/>
                  <a:gd name="connsiteY3" fmla="*/ 172773 h 449041"/>
                  <a:gd name="connsiteX4" fmla="*/ 545 w 777358"/>
                  <a:gd name="connsiteY4" fmla="*/ 188718 h 449041"/>
                  <a:gd name="connsiteX5" fmla="*/ 8413 w 777358"/>
                  <a:gd name="connsiteY5" fmla="*/ 196586 h 449041"/>
                  <a:gd name="connsiteX6" fmla="*/ 435418 w 777358"/>
                  <a:gd name="connsiteY6" fmla="*/ 443760 h 449041"/>
                  <a:gd name="connsiteX7" fmla="*/ 476566 w 777358"/>
                  <a:gd name="connsiteY7" fmla="*/ 443760 h 449041"/>
                  <a:gd name="connsiteX8" fmla="*/ 768698 w 777358"/>
                  <a:gd name="connsiteY8" fmla="*/ 275453 h 449041"/>
                  <a:gd name="connsiteX9" fmla="*/ 776566 w 777358"/>
                  <a:gd name="connsiteY9" fmla="*/ 259508 h 449041"/>
                  <a:gd name="connsiteX10" fmla="*/ 768698 w 777358"/>
                  <a:gd name="connsiteY10" fmla="*/ 251640 h 449041"/>
                  <a:gd name="connsiteX11" fmla="*/ 756221 w 777358"/>
                  <a:gd name="connsiteY11" fmla="*/ 253260 h 449041"/>
                  <a:gd name="connsiteX12" fmla="*/ 438562 w 777358"/>
                  <a:gd name="connsiteY12" fmla="*/ 436235 h 449041"/>
                  <a:gd name="connsiteX13" fmla="*/ 430846 w 777358"/>
                  <a:gd name="connsiteY13" fmla="*/ 436235 h 449041"/>
                  <a:gd name="connsiteX14" fmla="*/ 8127 w 777358"/>
                  <a:gd name="connsiteY14" fmla="*/ 191633 h 449041"/>
                  <a:gd name="connsiteX15" fmla="*/ 5336 w 777358"/>
                  <a:gd name="connsiteY15" fmla="*/ 180803 h 449041"/>
                  <a:gd name="connsiteX16" fmla="*/ 8127 w 777358"/>
                  <a:gd name="connsiteY16" fmla="*/ 178012 h 449041"/>
                  <a:gd name="connsiteX17" fmla="*/ 105663 w 777358"/>
                  <a:gd name="connsiteY17" fmla="*/ 121815 h 449041"/>
                  <a:gd name="connsiteX18" fmla="*/ 120332 w 777358"/>
                  <a:gd name="connsiteY18" fmla="*/ 123243 h 449041"/>
                  <a:gd name="connsiteX19" fmla="*/ 226154 w 777358"/>
                  <a:gd name="connsiteY19" fmla="*/ 62093 h 449041"/>
                  <a:gd name="connsiteX20" fmla="*/ 223868 w 777358"/>
                  <a:gd name="connsiteY20" fmla="*/ 53711 h 449041"/>
                  <a:gd name="connsiteX21" fmla="*/ 301783 w 777358"/>
                  <a:gd name="connsiteY21" fmla="*/ 8848 h 449041"/>
                  <a:gd name="connsiteX22" fmla="*/ 341216 w 777358"/>
                  <a:gd name="connsiteY22" fmla="*/ 8848 h 449041"/>
                  <a:gd name="connsiteX23" fmla="*/ 756506 w 777358"/>
                  <a:gd name="connsiteY23" fmla="*/ 249069 h 449041"/>
                  <a:gd name="connsiteX24" fmla="*/ 757468 w 777358"/>
                  <a:gd name="connsiteY24" fmla="*/ 252297 h 449041"/>
                  <a:gd name="connsiteX25" fmla="*/ 756506 w 777358"/>
                  <a:gd name="connsiteY25" fmla="*/ 253260 h 449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77358" h="449041">
                    <a:moveTo>
                      <a:pt x="768698" y="251640"/>
                    </a:moveTo>
                    <a:lnTo>
                      <a:pt x="341692" y="4562"/>
                    </a:lnTo>
                    <a:cubicBezTo>
                      <a:pt x="328796" y="-2001"/>
                      <a:pt x="313537" y="-2001"/>
                      <a:pt x="300640" y="4562"/>
                    </a:cubicBezTo>
                    <a:lnTo>
                      <a:pt x="8413" y="172773"/>
                    </a:lnTo>
                    <a:cubicBezTo>
                      <a:pt x="1840" y="175002"/>
                      <a:pt x="-1684" y="182146"/>
                      <a:pt x="545" y="188718"/>
                    </a:cubicBezTo>
                    <a:cubicBezTo>
                      <a:pt x="1802" y="192423"/>
                      <a:pt x="4707" y="195328"/>
                      <a:pt x="8413" y="196586"/>
                    </a:cubicBezTo>
                    <a:lnTo>
                      <a:pt x="435418" y="443760"/>
                    </a:lnTo>
                    <a:cubicBezTo>
                      <a:pt x="448344" y="450322"/>
                      <a:pt x="463641" y="450322"/>
                      <a:pt x="476566" y="443760"/>
                    </a:cubicBezTo>
                    <a:lnTo>
                      <a:pt x="768698" y="275453"/>
                    </a:lnTo>
                    <a:cubicBezTo>
                      <a:pt x="775271" y="273224"/>
                      <a:pt x="778795" y="266080"/>
                      <a:pt x="776566" y="259508"/>
                    </a:cubicBezTo>
                    <a:cubicBezTo>
                      <a:pt x="775309" y="255803"/>
                      <a:pt x="772404" y="252898"/>
                      <a:pt x="768698" y="251640"/>
                    </a:cubicBezTo>
                    <a:close/>
                    <a:moveTo>
                      <a:pt x="756221" y="253260"/>
                    </a:moveTo>
                    <a:lnTo>
                      <a:pt x="438562" y="436235"/>
                    </a:lnTo>
                    <a:cubicBezTo>
                      <a:pt x="436161" y="437578"/>
                      <a:pt x="433247" y="437578"/>
                      <a:pt x="430846" y="436235"/>
                    </a:cubicBezTo>
                    <a:lnTo>
                      <a:pt x="8127" y="191633"/>
                    </a:lnTo>
                    <a:cubicBezTo>
                      <a:pt x="4365" y="189413"/>
                      <a:pt x="3117" y="184565"/>
                      <a:pt x="5336" y="180803"/>
                    </a:cubicBezTo>
                    <a:cubicBezTo>
                      <a:pt x="6012" y="179650"/>
                      <a:pt x="6974" y="178688"/>
                      <a:pt x="8127" y="178012"/>
                    </a:cubicBezTo>
                    <a:lnTo>
                      <a:pt x="105663" y="121815"/>
                    </a:lnTo>
                    <a:lnTo>
                      <a:pt x="120332" y="123243"/>
                    </a:lnTo>
                    <a:lnTo>
                      <a:pt x="226154" y="62093"/>
                    </a:lnTo>
                    <a:lnTo>
                      <a:pt x="223868" y="53711"/>
                    </a:lnTo>
                    <a:lnTo>
                      <a:pt x="301783" y="8848"/>
                    </a:lnTo>
                    <a:cubicBezTo>
                      <a:pt x="313984" y="1800"/>
                      <a:pt x="329015" y="1800"/>
                      <a:pt x="341216" y="8848"/>
                    </a:cubicBezTo>
                    <a:lnTo>
                      <a:pt x="756506" y="249069"/>
                    </a:lnTo>
                    <a:cubicBezTo>
                      <a:pt x="757668" y="249697"/>
                      <a:pt x="758097" y="251136"/>
                      <a:pt x="757468" y="252297"/>
                    </a:cubicBezTo>
                    <a:cubicBezTo>
                      <a:pt x="757249" y="252707"/>
                      <a:pt x="756916" y="253040"/>
                      <a:pt x="756506" y="253260"/>
                    </a:cubicBezTo>
                    <a:close/>
                  </a:path>
                </a:pathLst>
              </a:custGeom>
              <a:solidFill>
                <a:srgbClr val="9031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7210133" y="4401797"/>
                <a:ext cx="214950" cy="128487"/>
              </a:xfrm>
              <a:custGeom>
                <a:avLst/>
                <a:gdLst>
                  <a:gd name="connsiteX0" fmla="*/ 38364 w 40572"/>
                  <a:gd name="connsiteY0" fmla="*/ 4128 h 24252"/>
                  <a:gd name="connsiteX1" fmla="*/ 32839 w 40572"/>
                  <a:gd name="connsiteY1" fmla="*/ 890 h 24252"/>
                  <a:gd name="connsiteX2" fmla="*/ 22362 w 40572"/>
                  <a:gd name="connsiteY2" fmla="*/ 890 h 24252"/>
                  <a:gd name="connsiteX3" fmla="*/ 2740 w 40572"/>
                  <a:gd name="connsiteY3" fmla="*/ 12225 h 24252"/>
                  <a:gd name="connsiteX4" fmla="*/ 359 w 40572"/>
                  <a:gd name="connsiteY4" fmla="*/ 14415 h 24252"/>
                  <a:gd name="connsiteX5" fmla="*/ 1616 w 40572"/>
                  <a:gd name="connsiteY5" fmla="*/ 19235 h 24252"/>
                  <a:gd name="connsiteX6" fmla="*/ 2073 w 40572"/>
                  <a:gd name="connsiteY6" fmla="*/ 19464 h 24252"/>
                  <a:gd name="connsiteX7" fmla="*/ 7503 w 40572"/>
                  <a:gd name="connsiteY7" fmla="*/ 22607 h 24252"/>
                  <a:gd name="connsiteX8" fmla="*/ 17980 w 40572"/>
                  <a:gd name="connsiteY8" fmla="*/ 22607 h 24252"/>
                  <a:gd name="connsiteX9" fmla="*/ 37602 w 40572"/>
                  <a:gd name="connsiteY9" fmla="*/ 11367 h 24252"/>
                  <a:gd name="connsiteX10" fmla="*/ 39983 w 40572"/>
                  <a:gd name="connsiteY10" fmla="*/ 9176 h 24252"/>
                  <a:gd name="connsiteX11" fmla="*/ 38602 w 40572"/>
                  <a:gd name="connsiteY11" fmla="*/ 4252 h 24252"/>
                  <a:gd name="connsiteX12" fmla="*/ 38364 w 40572"/>
                  <a:gd name="connsiteY12" fmla="*/ 4128 h 24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0572" h="24252">
                    <a:moveTo>
                      <a:pt x="38364" y="4128"/>
                    </a:moveTo>
                    <a:lnTo>
                      <a:pt x="32839" y="890"/>
                    </a:lnTo>
                    <a:cubicBezTo>
                      <a:pt x="29544" y="-777"/>
                      <a:pt x="25657" y="-777"/>
                      <a:pt x="22362" y="890"/>
                    </a:cubicBezTo>
                    <a:lnTo>
                      <a:pt x="2740" y="12225"/>
                    </a:lnTo>
                    <a:cubicBezTo>
                      <a:pt x="1759" y="12720"/>
                      <a:pt x="930" y="13482"/>
                      <a:pt x="359" y="14415"/>
                    </a:cubicBezTo>
                    <a:cubicBezTo>
                      <a:pt x="-622" y="16092"/>
                      <a:pt x="-60" y="18254"/>
                      <a:pt x="1616" y="19235"/>
                    </a:cubicBezTo>
                    <a:cubicBezTo>
                      <a:pt x="1759" y="19321"/>
                      <a:pt x="1912" y="19397"/>
                      <a:pt x="2073" y="19464"/>
                    </a:cubicBezTo>
                    <a:lnTo>
                      <a:pt x="7503" y="22607"/>
                    </a:lnTo>
                    <a:cubicBezTo>
                      <a:pt x="10789" y="24321"/>
                      <a:pt x="14694" y="24321"/>
                      <a:pt x="17980" y="22607"/>
                    </a:cubicBezTo>
                    <a:lnTo>
                      <a:pt x="37602" y="11367"/>
                    </a:lnTo>
                    <a:cubicBezTo>
                      <a:pt x="38545" y="10815"/>
                      <a:pt x="39354" y="10062"/>
                      <a:pt x="39983" y="9176"/>
                    </a:cubicBezTo>
                    <a:cubicBezTo>
                      <a:pt x="40964" y="7434"/>
                      <a:pt x="40345" y="5223"/>
                      <a:pt x="38602" y="4252"/>
                    </a:cubicBezTo>
                    <a:cubicBezTo>
                      <a:pt x="38526" y="4204"/>
                      <a:pt x="38440" y="4166"/>
                      <a:pt x="38364" y="4128"/>
                    </a:cubicBezTo>
                    <a:close/>
                  </a:path>
                </a:pathLst>
              </a:custGeom>
              <a:solidFill>
                <a:srgbClr val="26242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7212575" y="4411699"/>
                <a:ext cx="211665" cy="122622"/>
              </a:xfrm>
              <a:custGeom>
                <a:avLst/>
                <a:gdLst>
                  <a:gd name="connsiteX0" fmla="*/ 37902 w 39952"/>
                  <a:gd name="connsiteY0" fmla="*/ 4069 h 23145"/>
                  <a:gd name="connsiteX1" fmla="*/ 32378 w 39952"/>
                  <a:gd name="connsiteY1" fmla="*/ 926 h 23145"/>
                  <a:gd name="connsiteX2" fmla="*/ 21901 w 39952"/>
                  <a:gd name="connsiteY2" fmla="*/ 926 h 23145"/>
                  <a:gd name="connsiteX3" fmla="*/ 2279 w 39952"/>
                  <a:gd name="connsiteY3" fmla="*/ 13022 h 23145"/>
                  <a:gd name="connsiteX4" fmla="*/ -102 w 39952"/>
                  <a:gd name="connsiteY4" fmla="*/ 15118 h 23145"/>
                  <a:gd name="connsiteX5" fmla="*/ -102 w 39952"/>
                  <a:gd name="connsiteY5" fmla="*/ 16070 h 23145"/>
                  <a:gd name="connsiteX6" fmla="*/ 1898 w 39952"/>
                  <a:gd name="connsiteY6" fmla="*/ 18356 h 23145"/>
                  <a:gd name="connsiteX7" fmla="*/ 7327 w 39952"/>
                  <a:gd name="connsiteY7" fmla="*/ 21500 h 23145"/>
                  <a:gd name="connsiteX8" fmla="*/ 17805 w 39952"/>
                  <a:gd name="connsiteY8" fmla="*/ 21500 h 23145"/>
                  <a:gd name="connsiteX9" fmla="*/ 37426 w 39952"/>
                  <a:gd name="connsiteY9" fmla="*/ 10260 h 23145"/>
                  <a:gd name="connsiteX10" fmla="*/ 39807 w 39952"/>
                  <a:gd name="connsiteY10" fmla="*/ 8069 h 23145"/>
                  <a:gd name="connsiteX11" fmla="*/ 39807 w 39952"/>
                  <a:gd name="connsiteY11" fmla="*/ 7117 h 23145"/>
                  <a:gd name="connsiteX12" fmla="*/ 37902 w 39952"/>
                  <a:gd name="connsiteY12" fmla="*/ 4069 h 23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9952" h="23145">
                    <a:moveTo>
                      <a:pt x="37902" y="4069"/>
                    </a:moveTo>
                    <a:lnTo>
                      <a:pt x="32378" y="926"/>
                    </a:lnTo>
                    <a:cubicBezTo>
                      <a:pt x="29092" y="-789"/>
                      <a:pt x="25187" y="-789"/>
                      <a:pt x="21901" y="926"/>
                    </a:cubicBezTo>
                    <a:lnTo>
                      <a:pt x="2279" y="13022"/>
                    </a:lnTo>
                    <a:cubicBezTo>
                      <a:pt x="1326" y="13508"/>
                      <a:pt x="507" y="14232"/>
                      <a:pt x="-102" y="15118"/>
                    </a:cubicBezTo>
                    <a:cubicBezTo>
                      <a:pt x="-131" y="15432"/>
                      <a:pt x="-131" y="15756"/>
                      <a:pt x="-102" y="16070"/>
                    </a:cubicBezTo>
                    <a:cubicBezTo>
                      <a:pt x="231" y="17070"/>
                      <a:pt x="946" y="17899"/>
                      <a:pt x="1898" y="18356"/>
                    </a:cubicBezTo>
                    <a:lnTo>
                      <a:pt x="7327" y="21500"/>
                    </a:lnTo>
                    <a:cubicBezTo>
                      <a:pt x="10613" y="23214"/>
                      <a:pt x="14519" y="23214"/>
                      <a:pt x="17805" y="21500"/>
                    </a:cubicBezTo>
                    <a:lnTo>
                      <a:pt x="37426" y="10260"/>
                    </a:lnTo>
                    <a:cubicBezTo>
                      <a:pt x="38369" y="9708"/>
                      <a:pt x="39179" y="8955"/>
                      <a:pt x="39807" y="8069"/>
                    </a:cubicBezTo>
                    <a:cubicBezTo>
                      <a:pt x="39836" y="7755"/>
                      <a:pt x="39836" y="7431"/>
                      <a:pt x="39807" y="7117"/>
                    </a:cubicBezTo>
                    <a:cubicBezTo>
                      <a:pt x="39636" y="5879"/>
                      <a:pt x="38941" y="4764"/>
                      <a:pt x="37902" y="4069"/>
                    </a:cubicBezTo>
                    <a:close/>
                  </a:path>
                </a:pathLst>
              </a:custGeom>
              <a:solidFill>
                <a:srgbClr val="3531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4952813" y="3045784"/>
                <a:ext cx="47751" cy="27666"/>
              </a:xfrm>
              <a:custGeom>
                <a:avLst/>
                <a:gdLst>
                  <a:gd name="connsiteX0" fmla="*/ 7520 w 9013"/>
                  <a:gd name="connsiteY0" fmla="*/ 4140 h 5222"/>
                  <a:gd name="connsiteX1" fmla="*/ 1234 w 9013"/>
                  <a:gd name="connsiteY1" fmla="*/ 4140 h 5222"/>
                  <a:gd name="connsiteX2" fmla="*/ 1234 w 9013"/>
                  <a:gd name="connsiteY2" fmla="*/ 425 h 5222"/>
                  <a:gd name="connsiteX3" fmla="*/ 7615 w 9013"/>
                  <a:gd name="connsiteY3" fmla="*/ 425 h 5222"/>
                  <a:gd name="connsiteX4" fmla="*/ 7520 w 9013"/>
                  <a:gd name="connsiteY4" fmla="*/ 4140 h 5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013" h="5222">
                    <a:moveTo>
                      <a:pt x="7520" y="4140"/>
                    </a:moveTo>
                    <a:cubicBezTo>
                      <a:pt x="5529" y="5102"/>
                      <a:pt x="3224" y="5102"/>
                      <a:pt x="1234" y="4140"/>
                    </a:cubicBezTo>
                    <a:cubicBezTo>
                      <a:pt x="-576" y="3093"/>
                      <a:pt x="-576" y="1473"/>
                      <a:pt x="1234" y="425"/>
                    </a:cubicBezTo>
                    <a:cubicBezTo>
                      <a:pt x="3234" y="-622"/>
                      <a:pt x="5615" y="-622"/>
                      <a:pt x="7615" y="425"/>
                    </a:cubicBezTo>
                    <a:cubicBezTo>
                      <a:pt x="9330" y="1569"/>
                      <a:pt x="9330" y="3188"/>
                      <a:pt x="7520" y="4140"/>
                    </a:cubicBezTo>
                    <a:close/>
                  </a:path>
                </a:pathLst>
              </a:custGeom>
              <a:solidFill>
                <a:srgbClr val="19141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4959250" y="3052115"/>
                <a:ext cx="35449" cy="20535"/>
              </a:xfrm>
              <a:custGeom>
                <a:avLst/>
                <a:gdLst>
                  <a:gd name="connsiteX0" fmla="*/ 876 w 6691"/>
                  <a:gd name="connsiteY0" fmla="*/ 2945 h 3876"/>
                  <a:gd name="connsiteX1" fmla="*/ 5639 w 6691"/>
                  <a:gd name="connsiteY1" fmla="*/ 2945 h 3876"/>
                  <a:gd name="connsiteX2" fmla="*/ 5639 w 6691"/>
                  <a:gd name="connsiteY2" fmla="*/ 183 h 3876"/>
                  <a:gd name="connsiteX3" fmla="*/ 876 w 6691"/>
                  <a:gd name="connsiteY3" fmla="*/ 183 h 3876"/>
                  <a:gd name="connsiteX4" fmla="*/ 876 w 6691"/>
                  <a:gd name="connsiteY4" fmla="*/ 2945 h 3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91" h="3876">
                    <a:moveTo>
                      <a:pt x="876" y="2945"/>
                    </a:moveTo>
                    <a:cubicBezTo>
                      <a:pt x="2372" y="3707"/>
                      <a:pt x="4144" y="3707"/>
                      <a:pt x="5639" y="2945"/>
                    </a:cubicBezTo>
                    <a:cubicBezTo>
                      <a:pt x="6877" y="2088"/>
                      <a:pt x="6877" y="945"/>
                      <a:pt x="5639" y="183"/>
                    </a:cubicBezTo>
                    <a:cubicBezTo>
                      <a:pt x="4134" y="-541"/>
                      <a:pt x="2381" y="-541"/>
                      <a:pt x="876" y="183"/>
                    </a:cubicBezTo>
                    <a:cubicBezTo>
                      <a:pt x="-457" y="659"/>
                      <a:pt x="-457" y="1802"/>
                      <a:pt x="876" y="2945"/>
                    </a:cubicBezTo>
                    <a:close/>
                  </a:path>
                </a:pathLst>
              </a:custGeom>
              <a:solidFill>
                <a:srgbClr val="D0D6D6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4967006" y="3053832"/>
                <a:ext cx="19237" cy="11253"/>
              </a:xfrm>
              <a:custGeom>
                <a:avLst/>
                <a:gdLst>
                  <a:gd name="connsiteX0" fmla="*/ 460 w 3631"/>
                  <a:gd name="connsiteY0" fmla="*/ 1478 h 2124"/>
                  <a:gd name="connsiteX1" fmla="*/ 2937 w 3631"/>
                  <a:gd name="connsiteY1" fmla="*/ 1478 h 2124"/>
                  <a:gd name="connsiteX2" fmla="*/ 2937 w 3631"/>
                  <a:gd name="connsiteY2" fmla="*/ -46 h 2124"/>
                  <a:gd name="connsiteX3" fmla="*/ 365 w 3631"/>
                  <a:gd name="connsiteY3" fmla="*/ -46 h 2124"/>
                  <a:gd name="connsiteX4" fmla="*/ 460 w 3631"/>
                  <a:gd name="connsiteY4" fmla="*/ 1478 h 2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1" h="2124">
                    <a:moveTo>
                      <a:pt x="460" y="1478"/>
                    </a:moveTo>
                    <a:cubicBezTo>
                      <a:pt x="1241" y="1859"/>
                      <a:pt x="2156" y="1859"/>
                      <a:pt x="2937" y="1478"/>
                    </a:cubicBezTo>
                    <a:cubicBezTo>
                      <a:pt x="3699" y="1002"/>
                      <a:pt x="3699" y="335"/>
                      <a:pt x="2937" y="-46"/>
                    </a:cubicBezTo>
                    <a:cubicBezTo>
                      <a:pt x="2127" y="-465"/>
                      <a:pt x="1175" y="-465"/>
                      <a:pt x="365" y="-46"/>
                    </a:cubicBezTo>
                    <a:cubicBezTo>
                      <a:pt x="-302" y="430"/>
                      <a:pt x="-302" y="1097"/>
                      <a:pt x="460" y="1478"/>
                    </a:cubicBezTo>
                    <a:close/>
                  </a:path>
                </a:pathLst>
              </a:custGeom>
              <a:solidFill>
                <a:srgbClr val="D0D6D6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4973464" y="3058022"/>
                <a:ext cx="5717" cy="3783"/>
              </a:xfrm>
              <a:custGeom>
                <a:avLst/>
                <a:gdLst>
                  <a:gd name="connsiteX0" fmla="*/ 3 w 1079"/>
                  <a:gd name="connsiteY0" fmla="*/ 211 h 714"/>
                  <a:gd name="connsiteX1" fmla="*/ 956 w 1079"/>
                  <a:gd name="connsiteY1" fmla="*/ 211 h 714"/>
                  <a:gd name="connsiteX2" fmla="*/ 956 w 1079"/>
                  <a:gd name="connsiteY2" fmla="*/ -360 h 714"/>
                  <a:gd name="connsiteX3" fmla="*/ 3 w 1079"/>
                  <a:gd name="connsiteY3" fmla="*/ -360 h 714"/>
                  <a:gd name="connsiteX4" fmla="*/ 3 w 1079"/>
                  <a:gd name="connsiteY4" fmla="*/ 211 h 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79" h="714">
                    <a:moveTo>
                      <a:pt x="3" y="211"/>
                    </a:moveTo>
                    <a:cubicBezTo>
                      <a:pt x="289" y="402"/>
                      <a:pt x="670" y="402"/>
                      <a:pt x="956" y="211"/>
                    </a:cubicBezTo>
                    <a:cubicBezTo>
                      <a:pt x="956" y="211"/>
                      <a:pt x="956" y="211"/>
                      <a:pt x="956" y="-360"/>
                    </a:cubicBezTo>
                    <a:lnTo>
                      <a:pt x="3" y="-360"/>
                    </a:lnTo>
                    <a:cubicBezTo>
                      <a:pt x="3" y="-360"/>
                      <a:pt x="-282" y="116"/>
                      <a:pt x="3" y="211"/>
                    </a:cubicBezTo>
                    <a:close/>
                  </a:path>
                </a:pathLst>
              </a:custGeom>
              <a:solidFill>
                <a:srgbClr val="D0D6D6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5101363" y="2915703"/>
                <a:ext cx="141297" cy="80651"/>
              </a:xfrm>
              <a:custGeom>
                <a:avLst/>
                <a:gdLst>
                  <a:gd name="connsiteX0" fmla="*/ 21201 w 26670"/>
                  <a:gd name="connsiteY0" fmla="*/ 118 h 15223"/>
                  <a:gd name="connsiteX1" fmla="*/ 912 w 26670"/>
                  <a:gd name="connsiteY1" fmla="*/ 11929 h 15223"/>
                  <a:gd name="connsiteX2" fmla="*/ 912 w 26670"/>
                  <a:gd name="connsiteY2" fmla="*/ 14406 h 15223"/>
                  <a:gd name="connsiteX3" fmla="*/ 5199 w 26670"/>
                  <a:gd name="connsiteY3" fmla="*/ 14406 h 15223"/>
                  <a:gd name="connsiteX4" fmla="*/ 25582 w 26670"/>
                  <a:gd name="connsiteY4" fmla="*/ 2595 h 15223"/>
                  <a:gd name="connsiteX5" fmla="*/ 25582 w 26670"/>
                  <a:gd name="connsiteY5" fmla="*/ 118 h 15223"/>
                  <a:gd name="connsiteX6" fmla="*/ 21201 w 26670"/>
                  <a:gd name="connsiteY6" fmla="*/ 118 h 15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670" h="15223">
                    <a:moveTo>
                      <a:pt x="21201" y="118"/>
                    </a:moveTo>
                    <a:lnTo>
                      <a:pt x="912" y="11929"/>
                    </a:lnTo>
                    <a:cubicBezTo>
                      <a:pt x="-421" y="12596"/>
                      <a:pt x="-516" y="13739"/>
                      <a:pt x="912" y="14406"/>
                    </a:cubicBezTo>
                    <a:cubicBezTo>
                      <a:pt x="2275" y="15015"/>
                      <a:pt x="3837" y="15015"/>
                      <a:pt x="5199" y="14406"/>
                    </a:cubicBezTo>
                    <a:lnTo>
                      <a:pt x="25582" y="2595"/>
                    </a:lnTo>
                    <a:cubicBezTo>
                      <a:pt x="26820" y="1928"/>
                      <a:pt x="26916" y="785"/>
                      <a:pt x="25582" y="118"/>
                    </a:cubicBezTo>
                    <a:cubicBezTo>
                      <a:pt x="24192" y="-520"/>
                      <a:pt x="22591" y="-520"/>
                      <a:pt x="21201" y="118"/>
                    </a:cubicBezTo>
                    <a:close/>
                  </a:path>
                </a:pathLst>
              </a:custGeom>
              <a:solidFill>
                <a:srgbClr val="19141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4709264" y="3139028"/>
                <a:ext cx="141297" cy="80789"/>
              </a:xfrm>
              <a:custGeom>
                <a:avLst/>
                <a:gdLst>
                  <a:gd name="connsiteX0" fmla="*/ 21201 w 26670"/>
                  <a:gd name="connsiteY0" fmla="*/ 161 h 15249"/>
                  <a:gd name="connsiteX1" fmla="*/ 913 w 26670"/>
                  <a:gd name="connsiteY1" fmla="*/ 11877 h 15249"/>
                  <a:gd name="connsiteX2" fmla="*/ 913 w 26670"/>
                  <a:gd name="connsiteY2" fmla="*/ 14354 h 15249"/>
                  <a:gd name="connsiteX3" fmla="*/ 5199 w 26670"/>
                  <a:gd name="connsiteY3" fmla="*/ 14354 h 15249"/>
                  <a:gd name="connsiteX4" fmla="*/ 25582 w 26670"/>
                  <a:gd name="connsiteY4" fmla="*/ 2638 h 15249"/>
                  <a:gd name="connsiteX5" fmla="*/ 25582 w 26670"/>
                  <a:gd name="connsiteY5" fmla="*/ 161 h 15249"/>
                  <a:gd name="connsiteX6" fmla="*/ 21201 w 26670"/>
                  <a:gd name="connsiteY6" fmla="*/ 161 h 15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670" h="15249">
                    <a:moveTo>
                      <a:pt x="21201" y="161"/>
                    </a:moveTo>
                    <a:lnTo>
                      <a:pt x="913" y="11877"/>
                    </a:lnTo>
                    <a:cubicBezTo>
                      <a:pt x="-421" y="12639"/>
                      <a:pt x="-516" y="13782"/>
                      <a:pt x="913" y="14354"/>
                    </a:cubicBezTo>
                    <a:cubicBezTo>
                      <a:pt x="2255" y="15068"/>
                      <a:pt x="3856" y="15068"/>
                      <a:pt x="5199" y="14354"/>
                    </a:cubicBezTo>
                    <a:lnTo>
                      <a:pt x="25582" y="2638"/>
                    </a:lnTo>
                    <a:cubicBezTo>
                      <a:pt x="26821" y="1876"/>
                      <a:pt x="26916" y="828"/>
                      <a:pt x="25582" y="161"/>
                    </a:cubicBezTo>
                    <a:cubicBezTo>
                      <a:pt x="24201" y="-534"/>
                      <a:pt x="22582" y="-534"/>
                      <a:pt x="21201" y="161"/>
                    </a:cubicBezTo>
                    <a:close/>
                  </a:path>
                </a:pathLst>
              </a:custGeom>
              <a:solidFill>
                <a:srgbClr val="19141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4" name="任意多边形: 形状 1073"/>
              <p:cNvSpPr/>
              <p:nvPr/>
            </p:nvSpPr>
            <p:spPr>
              <a:xfrm>
                <a:off x="7330270" y="4506193"/>
                <a:ext cx="84270" cy="62325"/>
              </a:xfrm>
              <a:custGeom>
                <a:avLst/>
                <a:gdLst>
                  <a:gd name="connsiteX0" fmla="*/ 13402 w 15906"/>
                  <a:gd name="connsiteY0" fmla="*/ 4711 h 11764"/>
                  <a:gd name="connsiteX1" fmla="*/ 2258 w 15906"/>
                  <a:gd name="connsiteY1" fmla="*/ 11093 h 11764"/>
                  <a:gd name="connsiteX2" fmla="*/ -124 w 15906"/>
                  <a:gd name="connsiteY2" fmla="*/ 10140 h 11764"/>
                  <a:gd name="connsiteX3" fmla="*/ 2258 w 15906"/>
                  <a:gd name="connsiteY3" fmla="*/ 6425 h 11764"/>
                  <a:gd name="connsiteX4" fmla="*/ 13402 w 15906"/>
                  <a:gd name="connsiteY4" fmla="*/ -52 h 11764"/>
                  <a:gd name="connsiteX5" fmla="*/ 15783 w 15906"/>
                  <a:gd name="connsiteY5" fmla="*/ 996 h 11764"/>
                  <a:gd name="connsiteX6" fmla="*/ 13402 w 15906"/>
                  <a:gd name="connsiteY6" fmla="*/ 4711 h 11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906" h="11764">
                    <a:moveTo>
                      <a:pt x="13402" y="4711"/>
                    </a:moveTo>
                    <a:lnTo>
                      <a:pt x="2258" y="11093"/>
                    </a:lnTo>
                    <a:cubicBezTo>
                      <a:pt x="924" y="11855"/>
                      <a:pt x="-124" y="11093"/>
                      <a:pt x="-124" y="10140"/>
                    </a:cubicBezTo>
                    <a:cubicBezTo>
                      <a:pt x="10" y="8588"/>
                      <a:pt x="905" y="7197"/>
                      <a:pt x="2258" y="6425"/>
                    </a:cubicBezTo>
                    <a:lnTo>
                      <a:pt x="13402" y="-52"/>
                    </a:lnTo>
                    <a:cubicBezTo>
                      <a:pt x="14735" y="-813"/>
                      <a:pt x="15783" y="-52"/>
                      <a:pt x="15783" y="996"/>
                    </a:cubicBezTo>
                    <a:cubicBezTo>
                      <a:pt x="15574" y="2520"/>
                      <a:pt x="14707" y="3882"/>
                      <a:pt x="13402" y="4711"/>
                    </a:cubicBezTo>
                    <a:close/>
                  </a:path>
                </a:pathLst>
              </a:custGeom>
              <a:solidFill>
                <a:srgbClr val="26242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5" name="任意多边形: 形状 1074"/>
              <p:cNvSpPr/>
              <p:nvPr/>
            </p:nvSpPr>
            <p:spPr>
              <a:xfrm>
                <a:off x="7312103" y="4508334"/>
                <a:ext cx="91841" cy="52985"/>
              </a:xfrm>
              <a:custGeom>
                <a:avLst/>
                <a:gdLst>
                  <a:gd name="connsiteX0" fmla="*/ 1400 w 17335"/>
                  <a:gd name="connsiteY0" fmla="*/ 5545 h 10001"/>
                  <a:gd name="connsiteX1" fmla="*/ -124 w 17335"/>
                  <a:gd name="connsiteY1" fmla="*/ 6498 h 10001"/>
                  <a:gd name="connsiteX2" fmla="*/ 5401 w 17335"/>
                  <a:gd name="connsiteY2" fmla="*/ 9641 h 10001"/>
                  <a:gd name="connsiteX3" fmla="*/ 6925 w 17335"/>
                  <a:gd name="connsiteY3" fmla="*/ 8784 h 10001"/>
                  <a:gd name="connsiteX4" fmla="*/ 4829 w 17335"/>
                  <a:gd name="connsiteY4" fmla="*/ 3640 h 10001"/>
                  <a:gd name="connsiteX5" fmla="*/ 3305 w 17335"/>
                  <a:gd name="connsiteY5" fmla="*/ 4497 h 10001"/>
                  <a:gd name="connsiteX6" fmla="*/ 8830 w 17335"/>
                  <a:gd name="connsiteY6" fmla="*/ 7641 h 10001"/>
                  <a:gd name="connsiteX7" fmla="*/ 10354 w 17335"/>
                  <a:gd name="connsiteY7" fmla="*/ 6783 h 10001"/>
                  <a:gd name="connsiteX8" fmla="*/ 8258 w 17335"/>
                  <a:gd name="connsiteY8" fmla="*/ 1640 h 10001"/>
                  <a:gd name="connsiteX9" fmla="*/ 6734 w 17335"/>
                  <a:gd name="connsiteY9" fmla="*/ 2497 h 10001"/>
                  <a:gd name="connsiteX10" fmla="*/ 12164 w 17335"/>
                  <a:gd name="connsiteY10" fmla="*/ 5736 h 10001"/>
                  <a:gd name="connsiteX11" fmla="*/ 13783 w 17335"/>
                  <a:gd name="connsiteY11" fmla="*/ 4783 h 10001"/>
                  <a:gd name="connsiteX12" fmla="*/ 11687 w 17335"/>
                  <a:gd name="connsiteY12" fmla="*/ -360 h 10001"/>
                  <a:gd name="connsiteX13" fmla="*/ 10068 w 17335"/>
                  <a:gd name="connsiteY13" fmla="*/ 592 h 10001"/>
                  <a:gd name="connsiteX14" fmla="*/ 15593 w 17335"/>
                  <a:gd name="connsiteY14" fmla="*/ 3735 h 10001"/>
                  <a:gd name="connsiteX15" fmla="*/ 17212 w 17335"/>
                  <a:gd name="connsiteY15" fmla="*/ 2878 h 10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335" h="10001">
                    <a:moveTo>
                      <a:pt x="1400" y="5545"/>
                    </a:moveTo>
                    <a:lnTo>
                      <a:pt x="-124" y="6498"/>
                    </a:lnTo>
                    <a:lnTo>
                      <a:pt x="5401" y="9641"/>
                    </a:lnTo>
                    <a:lnTo>
                      <a:pt x="6925" y="8784"/>
                    </a:lnTo>
                    <a:close/>
                    <a:moveTo>
                      <a:pt x="4829" y="3640"/>
                    </a:moveTo>
                    <a:lnTo>
                      <a:pt x="3305" y="4497"/>
                    </a:lnTo>
                    <a:lnTo>
                      <a:pt x="8830" y="7641"/>
                    </a:lnTo>
                    <a:lnTo>
                      <a:pt x="10354" y="6783"/>
                    </a:lnTo>
                    <a:close/>
                    <a:moveTo>
                      <a:pt x="8258" y="1640"/>
                    </a:moveTo>
                    <a:lnTo>
                      <a:pt x="6734" y="2497"/>
                    </a:lnTo>
                    <a:lnTo>
                      <a:pt x="12164" y="5736"/>
                    </a:lnTo>
                    <a:lnTo>
                      <a:pt x="13783" y="4783"/>
                    </a:lnTo>
                    <a:close/>
                    <a:moveTo>
                      <a:pt x="11687" y="-360"/>
                    </a:moveTo>
                    <a:lnTo>
                      <a:pt x="10068" y="592"/>
                    </a:lnTo>
                    <a:lnTo>
                      <a:pt x="15593" y="3735"/>
                    </a:lnTo>
                    <a:lnTo>
                      <a:pt x="17212" y="2878"/>
                    </a:lnTo>
                    <a:close/>
                  </a:path>
                </a:pathLst>
              </a:custGeom>
              <a:solidFill>
                <a:srgbClr val="9E651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6" name="任意多边形: 形状 1075"/>
              <p:cNvSpPr/>
              <p:nvPr/>
            </p:nvSpPr>
            <p:spPr>
              <a:xfrm>
                <a:off x="4104652" y="2410577"/>
                <a:ext cx="3986097" cy="2301125"/>
              </a:xfrm>
              <a:custGeom>
                <a:avLst/>
                <a:gdLst>
                  <a:gd name="connsiteX0" fmla="*/ 306324 w 752379"/>
                  <a:gd name="connsiteY0" fmla="*/ 0 h 434340"/>
                  <a:gd name="connsiteX1" fmla="*/ 0 w 752379"/>
                  <a:gd name="connsiteY1" fmla="*/ 176879 h 434340"/>
                  <a:gd name="connsiteX2" fmla="*/ 446056 w 752379"/>
                  <a:gd name="connsiteY2" fmla="*/ 434340 h 434340"/>
                  <a:gd name="connsiteX3" fmla="*/ 752380 w 752379"/>
                  <a:gd name="connsiteY3" fmla="*/ 257556 h 434340"/>
                  <a:gd name="connsiteX4" fmla="*/ 306324 w 752379"/>
                  <a:gd name="connsiteY4" fmla="*/ 0 h 434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2379" h="434340">
                    <a:moveTo>
                      <a:pt x="306324" y="0"/>
                    </a:moveTo>
                    <a:lnTo>
                      <a:pt x="0" y="176879"/>
                    </a:lnTo>
                    <a:lnTo>
                      <a:pt x="446056" y="434340"/>
                    </a:lnTo>
                    <a:lnTo>
                      <a:pt x="752380" y="257556"/>
                    </a:lnTo>
                    <a:lnTo>
                      <a:pt x="306324" y="0"/>
                    </a:lnTo>
                    <a:close/>
                  </a:path>
                </a:pathLst>
              </a:custGeom>
              <a:solidFill>
                <a:srgbClr val="FFB3F6">
                  <a:alpha val="4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7" name="任意多边形: 形状 1076"/>
              <p:cNvSpPr/>
              <p:nvPr/>
            </p:nvSpPr>
            <p:spPr>
              <a:xfrm>
                <a:off x="4104652" y="2127983"/>
                <a:ext cx="3986097" cy="2301119"/>
              </a:xfrm>
              <a:custGeom>
                <a:avLst/>
                <a:gdLst>
                  <a:gd name="connsiteX0" fmla="*/ 306324 w 752379"/>
                  <a:gd name="connsiteY0" fmla="*/ 0 h 434339"/>
                  <a:gd name="connsiteX1" fmla="*/ 0 w 752379"/>
                  <a:gd name="connsiteY1" fmla="*/ 176879 h 434339"/>
                  <a:gd name="connsiteX2" fmla="*/ 446056 w 752379"/>
                  <a:gd name="connsiteY2" fmla="*/ 434340 h 434339"/>
                  <a:gd name="connsiteX3" fmla="*/ 752380 w 752379"/>
                  <a:gd name="connsiteY3" fmla="*/ 257556 h 434339"/>
                  <a:gd name="connsiteX4" fmla="*/ 306324 w 752379"/>
                  <a:gd name="connsiteY4" fmla="*/ 0 h 434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2379" h="434339">
                    <a:moveTo>
                      <a:pt x="306324" y="0"/>
                    </a:moveTo>
                    <a:lnTo>
                      <a:pt x="0" y="176879"/>
                    </a:lnTo>
                    <a:lnTo>
                      <a:pt x="446056" y="434340"/>
                    </a:lnTo>
                    <a:lnTo>
                      <a:pt x="752380" y="257556"/>
                    </a:lnTo>
                    <a:lnTo>
                      <a:pt x="306324" y="0"/>
                    </a:lnTo>
                    <a:close/>
                  </a:path>
                </a:pathLst>
              </a:custGeom>
              <a:solidFill>
                <a:srgbClr val="FFB3F6">
                  <a:alpha val="4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8" name="任意多边形: 形状 1077"/>
              <p:cNvSpPr/>
              <p:nvPr/>
            </p:nvSpPr>
            <p:spPr>
              <a:xfrm>
                <a:off x="4269668" y="1919571"/>
                <a:ext cx="3821086" cy="2205745"/>
              </a:xfrm>
              <a:custGeom>
                <a:avLst/>
                <a:gdLst>
                  <a:gd name="connsiteX0" fmla="*/ 721233 w 721233"/>
                  <a:gd name="connsiteY0" fmla="*/ 239554 h 416337"/>
                  <a:gd name="connsiteX1" fmla="*/ 414909 w 721233"/>
                  <a:gd name="connsiteY1" fmla="*/ 416338 h 416337"/>
                  <a:gd name="connsiteX2" fmla="*/ 0 w 721233"/>
                  <a:gd name="connsiteY2" fmla="*/ 176784 h 416337"/>
                  <a:gd name="connsiteX3" fmla="*/ 306324 w 721233"/>
                  <a:gd name="connsiteY3" fmla="*/ 0 h 416337"/>
                  <a:gd name="connsiteX4" fmla="*/ 721233 w 721233"/>
                  <a:gd name="connsiteY4" fmla="*/ 239554 h 4163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21233" h="416337">
                    <a:moveTo>
                      <a:pt x="721233" y="239554"/>
                    </a:moveTo>
                    <a:lnTo>
                      <a:pt x="414909" y="416338"/>
                    </a:lnTo>
                    <a:lnTo>
                      <a:pt x="0" y="176784"/>
                    </a:lnTo>
                    <a:lnTo>
                      <a:pt x="306324" y="0"/>
                    </a:lnTo>
                    <a:lnTo>
                      <a:pt x="721233" y="239554"/>
                    </a:lnTo>
                    <a:close/>
                  </a:path>
                </a:pathLst>
              </a:custGeom>
              <a:solidFill>
                <a:srgbClr val="CFE9FF">
                  <a:alpha val="9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9" name="任意多边形: 形状 1078"/>
              <p:cNvSpPr/>
              <p:nvPr/>
            </p:nvSpPr>
            <p:spPr>
              <a:xfrm>
                <a:off x="4104652" y="1824197"/>
                <a:ext cx="1796999" cy="1037519"/>
              </a:xfrm>
              <a:custGeom>
                <a:avLst/>
                <a:gdLst>
                  <a:gd name="connsiteX0" fmla="*/ 339185 w 339185"/>
                  <a:gd name="connsiteY0" fmla="*/ 18955 h 195833"/>
                  <a:gd name="connsiteX1" fmla="*/ 32861 w 339185"/>
                  <a:gd name="connsiteY1" fmla="*/ 195834 h 195833"/>
                  <a:gd name="connsiteX2" fmla="*/ 0 w 339185"/>
                  <a:gd name="connsiteY2" fmla="*/ 176879 h 195833"/>
                  <a:gd name="connsiteX3" fmla="*/ 306324 w 339185"/>
                  <a:gd name="connsiteY3" fmla="*/ 0 h 195833"/>
                  <a:gd name="connsiteX4" fmla="*/ 339185 w 339185"/>
                  <a:gd name="connsiteY4" fmla="*/ 18955 h 19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9185" h="195833">
                    <a:moveTo>
                      <a:pt x="339185" y="18955"/>
                    </a:moveTo>
                    <a:lnTo>
                      <a:pt x="32861" y="195834"/>
                    </a:lnTo>
                    <a:lnTo>
                      <a:pt x="0" y="176879"/>
                    </a:lnTo>
                    <a:lnTo>
                      <a:pt x="306324" y="0"/>
                    </a:lnTo>
                    <a:lnTo>
                      <a:pt x="339185" y="18955"/>
                    </a:ln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0" name="任意多边形: 形状 1079"/>
              <p:cNvSpPr/>
              <p:nvPr/>
            </p:nvSpPr>
            <p:spPr>
              <a:xfrm>
                <a:off x="6054111" y="3665218"/>
                <a:ext cx="90649" cy="52227"/>
              </a:xfrm>
              <a:custGeom>
                <a:avLst/>
                <a:gdLst>
                  <a:gd name="connsiteX0" fmla="*/ 532 w 17110"/>
                  <a:gd name="connsiteY0" fmla="*/ -3 h 9858"/>
                  <a:gd name="connsiteX1" fmla="*/ -77 w 17110"/>
                  <a:gd name="connsiteY1" fmla="*/ 1197 h 9858"/>
                  <a:gd name="connsiteX2" fmla="*/ 532 w 17110"/>
                  <a:gd name="connsiteY2" fmla="*/ 1807 h 9858"/>
                  <a:gd name="connsiteX3" fmla="*/ 3676 w 17110"/>
                  <a:gd name="connsiteY3" fmla="*/ 1807 h 9858"/>
                  <a:gd name="connsiteX4" fmla="*/ 4285 w 17110"/>
                  <a:gd name="connsiteY4" fmla="*/ 606 h 9858"/>
                  <a:gd name="connsiteX5" fmla="*/ 3676 w 17110"/>
                  <a:gd name="connsiteY5" fmla="*/ -3 h 9858"/>
                  <a:gd name="connsiteX6" fmla="*/ 532 w 17110"/>
                  <a:gd name="connsiteY6" fmla="*/ -3 h 9858"/>
                  <a:gd name="connsiteX7" fmla="*/ 6819 w 17110"/>
                  <a:gd name="connsiteY7" fmla="*/ 3616 h 9858"/>
                  <a:gd name="connsiteX8" fmla="*/ 6819 w 17110"/>
                  <a:gd name="connsiteY8" fmla="*/ 5426 h 9858"/>
                  <a:gd name="connsiteX9" fmla="*/ 9962 w 17110"/>
                  <a:gd name="connsiteY9" fmla="*/ 5426 h 9858"/>
                  <a:gd name="connsiteX10" fmla="*/ 9962 w 17110"/>
                  <a:gd name="connsiteY10" fmla="*/ 3616 h 9858"/>
                  <a:gd name="connsiteX11" fmla="*/ 6819 w 17110"/>
                  <a:gd name="connsiteY11" fmla="*/ 3616 h 9858"/>
                  <a:gd name="connsiteX12" fmla="*/ 13201 w 17110"/>
                  <a:gd name="connsiteY12" fmla="*/ 7331 h 9858"/>
                  <a:gd name="connsiteX13" fmla="*/ 13201 w 17110"/>
                  <a:gd name="connsiteY13" fmla="*/ 9141 h 9858"/>
                  <a:gd name="connsiteX14" fmla="*/ 16344 w 17110"/>
                  <a:gd name="connsiteY14" fmla="*/ 9141 h 9858"/>
                  <a:gd name="connsiteX15" fmla="*/ 16344 w 17110"/>
                  <a:gd name="connsiteY15" fmla="*/ 7331 h 9858"/>
                  <a:gd name="connsiteX16" fmla="*/ 12820 w 17110"/>
                  <a:gd name="connsiteY16" fmla="*/ 7331 h 9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7110" h="9858">
                    <a:moveTo>
                      <a:pt x="532" y="-3"/>
                    </a:moveTo>
                    <a:cubicBezTo>
                      <a:pt x="37" y="159"/>
                      <a:pt x="-239" y="702"/>
                      <a:pt x="-77" y="1197"/>
                    </a:cubicBezTo>
                    <a:cubicBezTo>
                      <a:pt x="18" y="1483"/>
                      <a:pt x="247" y="1711"/>
                      <a:pt x="532" y="1807"/>
                    </a:cubicBezTo>
                    <a:cubicBezTo>
                      <a:pt x="1523" y="2283"/>
                      <a:pt x="2685" y="2283"/>
                      <a:pt x="3676" y="1807"/>
                    </a:cubicBezTo>
                    <a:cubicBezTo>
                      <a:pt x="4171" y="1645"/>
                      <a:pt x="4447" y="1102"/>
                      <a:pt x="4285" y="606"/>
                    </a:cubicBezTo>
                    <a:cubicBezTo>
                      <a:pt x="4190" y="321"/>
                      <a:pt x="3961" y="92"/>
                      <a:pt x="3676" y="-3"/>
                    </a:cubicBezTo>
                    <a:cubicBezTo>
                      <a:pt x="2685" y="-479"/>
                      <a:pt x="1523" y="-479"/>
                      <a:pt x="532" y="-3"/>
                    </a:cubicBezTo>
                    <a:close/>
                    <a:moveTo>
                      <a:pt x="6819" y="3616"/>
                    </a:moveTo>
                    <a:cubicBezTo>
                      <a:pt x="5962" y="4188"/>
                      <a:pt x="5962" y="4950"/>
                      <a:pt x="6819" y="5426"/>
                    </a:cubicBezTo>
                    <a:cubicBezTo>
                      <a:pt x="7790" y="6007"/>
                      <a:pt x="8991" y="6007"/>
                      <a:pt x="9962" y="5426"/>
                    </a:cubicBezTo>
                    <a:cubicBezTo>
                      <a:pt x="10819" y="4950"/>
                      <a:pt x="10819" y="4188"/>
                      <a:pt x="9962" y="3616"/>
                    </a:cubicBezTo>
                    <a:cubicBezTo>
                      <a:pt x="8971" y="3140"/>
                      <a:pt x="7809" y="3140"/>
                      <a:pt x="6819" y="3616"/>
                    </a:cubicBezTo>
                    <a:close/>
                    <a:moveTo>
                      <a:pt x="13201" y="7331"/>
                    </a:moveTo>
                    <a:cubicBezTo>
                      <a:pt x="12343" y="7807"/>
                      <a:pt x="12343" y="8569"/>
                      <a:pt x="13201" y="9141"/>
                    </a:cubicBezTo>
                    <a:cubicBezTo>
                      <a:pt x="14191" y="9617"/>
                      <a:pt x="15353" y="9617"/>
                      <a:pt x="16344" y="9141"/>
                    </a:cubicBezTo>
                    <a:cubicBezTo>
                      <a:pt x="17201" y="8569"/>
                      <a:pt x="17201" y="7807"/>
                      <a:pt x="16344" y="7331"/>
                    </a:cubicBezTo>
                    <a:cubicBezTo>
                      <a:pt x="15287" y="6579"/>
                      <a:pt x="13877" y="6579"/>
                      <a:pt x="12820" y="7331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1" name="任意多边形: 形状 1080"/>
              <p:cNvSpPr/>
              <p:nvPr/>
            </p:nvSpPr>
            <p:spPr>
              <a:xfrm>
                <a:off x="6344219" y="3358275"/>
                <a:ext cx="932054" cy="539954"/>
              </a:xfrm>
              <a:custGeom>
                <a:avLst/>
                <a:gdLst>
                  <a:gd name="connsiteX0" fmla="*/ 0 w 175926"/>
                  <a:gd name="connsiteY0" fmla="*/ 101346 h 101917"/>
                  <a:gd name="connsiteX1" fmla="*/ 381 w 175926"/>
                  <a:gd name="connsiteY1" fmla="*/ 101917 h 101917"/>
                  <a:gd name="connsiteX2" fmla="*/ 175927 w 175926"/>
                  <a:gd name="connsiteY2" fmla="*/ 571 h 101917"/>
                  <a:gd name="connsiteX3" fmla="*/ 175546 w 175926"/>
                  <a:gd name="connsiteY3" fmla="*/ 0 h 101917"/>
                  <a:gd name="connsiteX4" fmla="*/ 0 w 175926"/>
                  <a:gd name="connsiteY4" fmla="*/ 101346 h 101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926" h="101917">
                    <a:moveTo>
                      <a:pt x="0" y="101346"/>
                    </a:moveTo>
                    <a:lnTo>
                      <a:pt x="381" y="101917"/>
                    </a:lnTo>
                    <a:lnTo>
                      <a:pt x="175927" y="571"/>
                    </a:lnTo>
                    <a:lnTo>
                      <a:pt x="175546" y="0"/>
                    </a:lnTo>
                    <a:lnTo>
                      <a:pt x="0" y="101346"/>
                    </a:lnTo>
                    <a:close/>
                  </a:path>
                </a:pathLst>
              </a:custGeom>
              <a:solidFill>
                <a:srgbClr val="3531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2" name="任意多边形: 形状 1081"/>
              <p:cNvSpPr/>
              <p:nvPr/>
            </p:nvSpPr>
            <p:spPr>
              <a:xfrm>
                <a:off x="7390826" y="3106970"/>
                <a:ext cx="320947" cy="187215"/>
              </a:xfrm>
              <a:custGeom>
                <a:avLst/>
                <a:gdLst>
                  <a:gd name="connsiteX0" fmla="*/ 60198 w 60579"/>
                  <a:gd name="connsiteY0" fmla="*/ 0 h 35337"/>
                  <a:gd name="connsiteX1" fmla="*/ 0 w 60579"/>
                  <a:gd name="connsiteY1" fmla="*/ 34766 h 35337"/>
                  <a:gd name="connsiteX2" fmla="*/ 381 w 60579"/>
                  <a:gd name="connsiteY2" fmla="*/ 35338 h 35337"/>
                  <a:gd name="connsiteX3" fmla="*/ 60579 w 60579"/>
                  <a:gd name="connsiteY3" fmla="*/ 571 h 35337"/>
                  <a:gd name="connsiteX4" fmla="*/ 60198 w 60579"/>
                  <a:gd name="connsiteY4" fmla="*/ 0 h 353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" h="35337">
                    <a:moveTo>
                      <a:pt x="60198" y="0"/>
                    </a:moveTo>
                    <a:lnTo>
                      <a:pt x="0" y="34766"/>
                    </a:lnTo>
                    <a:lnTo>
                      <a:pt x="381" y="35338"/>
                    </a:lnTo>
                    <a:lnTo>
                      <a:pt x="60579" y="571"/>
                    </a:lnTo>
                    <a:lnTo>
                      <a:pt x="60198" y="0"/>
                    </a:lnTo>
                    <a:close/>
                  </a:path>
                </a:pathLst>
              </a:custGeom>
              <a:solidFill>
                <a:srgbClr val="3531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3" name="任意多边形: 形状 1082"/>
              <p:cNvSpPr/>
              <p:nvPr/>
            </p:nvSpPr>
            <p:spPr>
              <a:xfrm>
                <a:off x="7356511" y="3069630"/>
                <a:ext cx="297731" cy="191596"/>
              </a:xfrm>
              <a:custGeom>
                <a:avLst/>
                <a:gdLst>
                  <a:gd name="connsiteX0" fmla="*/ 55502 w 56197"/>
                  <a:gd name="connsiteY0" fmla="*/ 2211 h 36164"/>
                  <a:gd name="connsiteX1" fmla="*/ 54550 w 56197"/>
                  <a:gd name="connsiteY1" fmla="*/ 2211 h 36164"/>
                  <a:gd name="connsiteX2" fmla="*/ 45692 w 56197"/>
                  <a:gd name="connsiteY2" fmla="*/ 8784 h 36164"/>
                  <a:gd name="connsiteX3" fmla="*/ 33976 w 56197"/>
                  <a:gd name="connsiteY3" fmla="*/ 19833 h 36164"/>
                  <a:gd name="connsiteX4" fmla="*/ 36929 w 56197"/>
                  <a:gd name="connsiteY4" fmla="*/ 15547 h 36164"/>
                  <a:gd name="connsiteX5" fmla="*/ 39691 w 56197"/>
                  <a:gd name="connsiteY5" fmla="*/ 11546 h 36164"/>
                  <a:gd name="connsiteX6" fmla="*/ 40167 w 56197"/>
                  <a:gd name="connsiteY6" fmla="*/ 8974 h 36164"/>
                  <a:gd name="connsiteX7" fmla="*/ 38548 w 56197"/>
                  <a:gd name="connsiteY7" fmla="*/ 8974 h 36164"/>
                  <a:gd name="connsiteX8" fmla="*/ 32261 w 56197"/>
                  <a:gd name="connsiteY8" fmla="*/ 13927 h 36164"/>
                  <a:gd name="connsiteX9" fmla="*/ 31309 w 56197"/>
                  <a:gd name="connsiteY9" fmla="*/ 14689 h 36164"/>
                  <a:gd name="connsiteX10" fmla="*/ 37500 w 56197"/>
                  <a:gd name="connsiteY10" fmla="*/ 9165 h 36164"/>
                  <a:gd name="connsiteX11" fmla="*/ 51121 w 56197"/>
                  <a:gd name="connsiteY11" fmla="*/ -360 h 36164"/>
                  <a:gd name="connsiteX12" fmla="*/ 50549 w 56197"/>
                  <a:gd name="connsiteY12" fmla="*/ -360 h 36164"/>
                  <a:gd name="connsiteX13" fmla="*/ 36833 w 56197"/>
                  <a:gd name="connsiteY13" fmla="*/ 9165 h 36164"/>
                  <a:gd name="connsiteX14" fmla="*/ 29404 w 56197"/>
                  <a:gd name="connsiteY14" fmla="*/ 14118 h 36164"/>
                  <a:gd name="connsiteX15" fmla="*/ 27689 w 56197"/>
                  <a:gd name="connsiteY15" fmla="*/ 15261 h 36164"/>
                  <a:gd name="connsiteX16" fmla="*/ 24737 w 56197"/>
                  <a:gd name="connsiteY16" fmla="*/ 16975 h 36164"/>
                  <a:gd name="connsiteX17" fmla="*/ 24165 w 56197"/>
                  <a:gd name="connsiteY17" fmla="*/ 17642 h 36164"/>
                  <a:gd name="connsiteX18" fmla="*/ 20546 w 56197"/>
                  <a:gd name="connsiteY18" fmla="*/ 20023 h 36164"/>
                  <a:gd name="connsiteX19" fmla="*/ 23022 w 56197"/>
                  <a:gd name="connsiteY19" fmla="*/ 12403 h 36164"/>
                  <a:gd name="connsiteX20" fmla="*/ 25118 w 56197"/>
                  <a:gd name="connsiteY20" fmla="*/ 6022 h 36164"/>
                  <a:gd name="connsiteX21" fmla="*/ 24356 w 56197"/>
                  <a:gd name="connsiteY21" fmla="*/ 6022 h 36164"/>
                  <a:gd name="connsiteX22" fmla="*/ 13783 w 56197"/>
                  <a:gd name="connsiteY22" fmla="*/ 25072 h 36164"/>
                  <a:gd name="connsiteX23" fmla="*/ 5401 w 56197"/>
                  <a:gd name="connsiteY23" fmla="*/ 31263 h 36164"/>
                  <a:gd name="connsiteX24" fmla="*/ 2067 w 56197"/>
                  <a:gd name="connsiteY24" fmla="*/ 34311 h 36164"/>
                  <a:gd name="connsiteX25" fmla="*/ 2734 w 56197"/>
                  <a:gd name="connsiteY25" fmla="*/ 34311 h 36164"/>
                  <a:gd name="connsiteX26" fmla="*/ 12259 w 56197"/>
                  <a:gd name="connsiteY26" fmla="*/ 28024 h 36164"/>
                  <a:gd name="connsiteX27" fmla="*/ 8925 w 56197"/>
                  <a:gd name="connsiteY27" fmla="*/ 34120 h 36164"/>
                  <a:gd name="connsiteX28" fmla="*/ 9592 w 56197"/>
                  <a:gd name="connsiteY28" fmla="*/ 34120 h 36164"/>
                  <a:gd name="connsiteX29" fmla="*/ 14259 w 56197"/>
                  <a:gd name="connsiteY29" fmla="*/ 26500 h 36164"/>
                  <a:gd name="connsiteX30" fmla="*/ 15593 w 56197"/>
                  <a:gd name="connsiteY30" fmla="*/ 25548 h 36164"/>
                  <a:gd name="connsiteX31" fmla="*/ 17974 w 56197"/>
                  <a:gd name="connsiteY31" fmla="*/ 23833 h 36164"/>
                  <a:gd name="connsiteX32" fmla="*/ 17974 w 56197"/>
                  <a:gd name="connsiteY32" fmla="*/ 25167 h 36164"/>
                  <a:gd name="connsiteX33" fmla="*/ 14640 w 56197"/>
                  <a:gd name="connsiteY33" fmla="*/ 28119 h 36164"/>
                  <a:gd name="connsiteX34" fmla="*/ 15212 w 56197"/>
                  <a:gd name="connsiteY34" fmla="*/ 28119 h 36164"/>
                  <a:gd name="connsiteX35" fmla="*/ 17307 w 56197"/>
                  <a:gd name="connsiteY35" fmla="*/ 26405 h 36164"/>
                  <a:gd name="connsiteX36" fmla="*/ 16736 w 56197"/>
                  <a:gd name="connsiteY36" fmla="*/ 27453 h 36164"/>
                  <a:gd name="connsiteX37" fmla="*/ 10163 w 56197"/>
                  <a:gd name="connsiteY37" fmla="*/ 34406 h 36164"/>
                  <a:gd name="connsiteX38" fmla="*/ 7687 w 56197"/>
                  <a:gd name="connsiteY38" fmla="*/ 35263 h 36164"/>
                  <a:gd name="connsiteX39" fmla="*/ 3591 w 56197"/>
                  <a:gd name="connsiteY39" fmla="*/ 34597 h 36164"/>
                  <a:gd name="connsiteX40" fmla="*/ 448 w 56197"/>
                  <a:gd name="connsiteY40" fmla="*/ 32691 h 36164"/>
                  <a:gd name="connsiteX41" fmla="*/ -124 w 56197"/>
                  <a:gd name="connsiteY41" fmla="*/ 32691 h 36164"/>
                  <a:gd name="connsiteX42" fmla="*/ 3115 w 56197"/>
                  <a:gd name="connsiteY42" fmla="*/ 35073 h 36164"/>
                  <a:gd name="connsiteX43" fmla="*/ 7877 w 56197"/>
                  <a:gd name="connsiteY43" fmla="*/ 35740 h 36164"/>
                  <a:gd name="connsiteX44" fmla="*/ 10735 w 56197"/>
                  <a:gd name="connsiteY44" fmla="*/ 34787 h 36164"/>
                  <a:gd name="connsiteX45" fmla="*/ 17498 w 56197"/>
                  <a:gd name="connsiteY45" fmla="*/ 27739 h 36164"/>
                  <a:gd name="connsiteX46" fmla="*/ 17974 w 56197"/>
                  <a:gd name="connsiteY46" fmla="*/ 26691 h 36164"/>
                  <a:gd name="connsiteX47" fmla="*/ 17974 w 56197"/>
                  <a:gd name="connsiteY47" fmla="*/ 28596 h 36164"/>
                  <a:gd name="connsiteX48" fmla="*/ 18736 w 56197"/>
                  <a:gd name="connsiteY48" fmla="*/ 28596 h 36164"/>
                  <a:gd name="connsiteX49" fmla="*/ 20355 w 56197"/>
                  <a:gd name="connsiteY49" fmla="*/ 25452 h 36164"/>
                  <a:gd name="connsiteX50" fmla="*/ 24641 w 56197"/>
                  <a:gd name="connsiteY50" fmla="*/ 22785 h 36164"/>
                  <a:gd name="connsiteX51" fmla="*/ 25213 w 56197"/>
                  <a:gd name="connsiteY51" fmla="*/ 23357 h 36164"/>
                  <a:gd name="connsiteX52" fmla="*/ 26927 w 56197"/>
                  <a:gd name="connsiteY52" fmla="*/ 21071 h 36164"/>
                  <a:gd name="connsiteX53" fmla="*/ 26927 w 56197"/>
                  <a:gd name="connsiteY53" fmla="*/ 20499 h 36164"/>
                  <a:gd name="connsiteX54" fmla="*/ 28261 w 56197"/>
                  <a:gd name="connsiteY54" fmla="*/ 19357 h 36164"/>
                  <a:gd name="connsiteX55" fmla="*/ 31309 w 56197"/>
                  <a:gd name="connsiteY55" fmla="*/ 16308 h 36164"/>
                  <a:gd name="connsiteX56" fmla="*/ 32357 w 56197"/>
                  <a:gd name="connsiteY56" fmla="*/ 14689 h 36164"/>
                  <a:gd name="connsiteX57" fmla="*/ 33023 w 56197"/>
                  <a:gd name="connsiteY57" fmla="*/ 14118 h 36164"/>
                  <a:gd name="connsiteX58" fmla="*/ 39024 w 56197"/>
                  <a:gd name="connsiteY58" fmla="*/ 9450 h 36164"/>
                  <a:gd name="connsiteX59" fmla="*/ 39691 w 56197"/>
                  <a:gd name="connsiteY59" fmla="*/ 9450 h 36164"/>
                  <a:gd name="connsiteX60" fmla="*/ 39024 w 56197"/>
                  <a:gd name="connsiteY60" fmla="*/ 11451 h 36164"/>
                  <a:gd name="connsiteX61" fmla="*/ 36357 w 56197"/>
                  <a:gd name="connsiteY61" fmla="*/ 15451 h 36164"/>
                  <a:gd name="connsiteX62" fmla="*/ 30833 w 56197"/>
                  <a:gd name="connsiteY62" fmla="*/ 23452 h 36164"/>
                  <a:gd name="connsiteX63" fmla="*/ 46454 w 56197"/>
                  <a:gd name="connsiteY63" fmla="*/ 9069 h 36164"/>
                  <a:gd name="connsiteX64" fmla="*/ 55217 w 56197"/>
                  <a:gd name="connsiteY64" fmla="*/ 2688 h 36164"/>
                  <a:gd name="connsiteX65" fmla="*/ 56074 w 56197"/>
                  <a:gd name="connsiteY65" fmla="*/ 2688 h 36164"/>
                  <a:gd name="connsiteX66" fmla="*/ 55502 w 56197"/>
                  <a:gd name="connsiteY66" fmla="*/ 2211 h 36164"/>
                  <a:gd name="connsiteX67" fmla="*/ 12545 w 56197"/>
                  <a:gd name="connsiteY67" fmla="*/ 26786 h 36164"/>
                  <a:gd name="connsiteX68" fmla="*/ 5020 w 56197"/>
                  <a:gd name="connsiteY68" fmla="*/ 32025 h 36164"/>
                  <a:gd name="connsiteX69" fmla="*/ 5972 w 56197"/>
                  <a:gd name="connsiteY69" fmla="*/ 31263 h 36164"/>
                  <a:gd name="connsiteX70" fmla="*/ 13116 w 56197"/>
                  <a:gd name="connsiteY70" fmla="*/ 25929 h 36164"/>
                  <a:gd name="connsiteX71" fmla="*/ 22070 w 56197"/>
                  <a:gd name="connsiteY71" fmla="*/ 19737 h 36164"/>
                  <a:gd name="connsiteX72" fmla="*/ 20165 w 56197"/>
                  <a:gd name="connsiteY72" fmla="*/ 21166 h 36164"/>
                  <a:gd name="connsiteX73" fmla="*/ 19688 w 56197"/>
                  <a:gd name="connsiteY73" fmla="*/ 22309 h 36164"/>
                  <a:gd name="connsiteX74" fmla="*/ 20641 w 56197"/>
                  <a:gd name="connsiteY74" fmla="*/ 21547 h 36164"/>
                  <a:gd name="connsiteX75" fmla="*/ 21784 w 56197"/>
                  <a:gd name="connsiteY75" fmla="*/ 20690 h 36164"/>
                  <a:gd name="connsiteX76" fmla="*/ 21308 w 56197"/>
                  <a:gd name="connsiteY76" fmla="*/ 21547 h 36164"/>
                  <a:gd name="connsiteX77" fmla="*/ 20641 w 56197"/>
                  <a:gd name="connsiteY77" fmla="*/ 22690 h 36164"/>
                  <a:gd name="connsiteX78" fmla="*/ 19022 w 56197"/>
                  <a:gd name="connsiteY78" fmla="*/ 24024 h 36164"/>
                  <a:gd name="connsiteX79" fmla="*/ 19688 w 56197"/>
                  <a:gd name="connsiteY79" fmla="*/ 22309 h 36164"/>
                  <a:gd name="connsiteX80" fmla="*/ 18355 w 56197"/>
                  <a:gd name="connsiteY80" fmla="*/ 22309 h 36164"/>
                  <a:gd name="connsiteX81" fmla="*/ 19117 w 56197"/>
                  <a:gd name="connsiteY81" fmla="*/ 21452 h 36164"/>
                  <a:gd name="connsiteX82" fmla="*/ 18355 w 56197"/>
                  <a:gd name="connsiteY82" fmla="*/ 22595 h 36164"/>
                  <a:gd name="connsiteX83" fmla="*/ 23213 w 56197"/>
                  <a:gd name="connsiteY83" fmla="*/ 9165 h 36164"/>
                  <a:gd name="connsiteX84" fmla="*/ 22260 w 56197"/>
                  <a:gd name="connsiteY84" fmla="*/ 12022 h 36164"/>
                  <a:gd name="connsiteX85" fmla="*/ 19498 w 56197"/>
                  <a:gd name="connsiteY85" fmla="*/ 20499 h 36164"/>
                  <a:gd name="connsiteX86" fmla="*/ 18355 w 56197"/>
                  <a:gd name="connsiteY86" fmla="*/ 21261 h 36164"/>
                  <a:gd name="connsiteX87" fmla="*/ 18355 w 56197"/>
                  <a:gd name="connsiteY87" fmla="*/ 20404 h 36164"/>
                  <a:gd name="connsiteX88" fmla="*/ 16640 w 56197"/>
                  <a:gd name="connsiteY88" fmla="*/ 20976 h 36164"/>
                  <a:gd name="connsiteX89" fmla="*/ 16164 w 56197"/>
                  <a:gd name="connsiteY89" fmla="*/ 22595 h 36164"/>
                  <a:gd name="connsiteX90" fmla="*/ 17498 w 56197"/>
                  <a:gd name="connsiteY90" fmla="*/ 20976 h 36164"/>
                  <a:gd name="connsiteX91" fmla="*/ 17498 w 56197"/>
                  <a:gd name="connsiteY91" fmla="*/ 21833 h 36164"/>
                  <a:gd name="connsiteX92" fmla="*/ 15974 w 56197"/>
                  <a:gd name="connsiteY92" fmla="*/ 22881 h 36164"/>
                  <a:gd name="connsiteX93" fmla="*/ 14640 w 56197"/>
                  <a:gd name="connsiteY93" fmla="*/ 25072 h 36164"/>
                  <a:gd name="connsiteX94" fmla="*/ 15212 w 56197"/>
                  <a:gd name="connsiteY94" fmla="*/ 24119 h 36164"/>
                  <a:gd name="connsiteX95" fmla="*/ 17593 w 56197"/>
                  <a:gd name="connsiteY95" fmla="*/ 22500 h 36164"/>
                  <a:gd name="connsiteX96" fmla="*/ 14640 w 56197"/>
                  <a:gd name="connsiteY96" fmla="*/ 25357 h 36164"/>
                  <a:gd name="connsiteX97" fmla="*/ 18450 w 56197"/>
                  <a:gd name="connsiteY97" fmla="*/ 27072 h 36164"/>
                  <a:gd name="connsiteX98" fmla="*/ 18450 w 56197"/>
                  <a:gd name="connsiteY98" fmla="*/ 25357 h 36164"/>
                  <a:gd name="connsiteX99" fmla="*/ 19784 w 56197"/>
                  <a:gd name="connsiteY99" fmla="*/ 24309 h 36164"/>
                  <a:gd name="connsiteX100" fmla="*/ 18450 w 56197"/>
                  <a:gd name="connsiteY100" fmla="*/ 27357 h 36164"/>
                  <a:gd name="connsiteX101" fmla="*/ 23784 w 56197"/>
                  <a:gd name="connsiteY101" fmla="*/ 22405 h 36164"/>
                  <a:gd name="connsiteX102" fmla="*/ 20927 w 56197"/>
                  <a:gd name="connsiteY102" fmla="*/ 24786 h 36164"/>
                  <a:gd name="connsiteX103" fmla="*/ 25118 w 56197"/>
                  <a:gd name="connsiteY103" fmla="*/ 20309 h 36164"/>
                  <a:gd name="connsiteX104" fmla="*/ 24165 w 56197"/>
                  <a:gd name="connsiteY104" fmla="*/ 22690 h 36164"/>
                  <a:gd name="connsiteX105" fmla="*/ 25689 w 56197"/>
                  <a:gd name="connsiteY105" fmla="*/ 19357 h 36164"/>
                  <a:gd name="connsiteX106" fmla="*/ 24832 w 56197"/>
                  <a:gd name="connsiteY106" fmla="*/ 19357 h 36164"/>
                  <a:gd name="connsiteX107" fmla="*/ 25880 w 56197"/>
                  <a:gd name="connsiteY107" fmla="*/ 18499 h 36164"/>
                  <a:gd name="connsiteX108" fmla="*/ 25689 w 56197"/>
                  <a:gd name="connsiteY108" fmla="*/ 18404 h 36164"/>
                  <a:gd name="connsiteX109" fmla="*/ 24737 w 56197"/>
                  <a:gd name="connsiteY109" fmla="*/ 19261 h 36164"/>
                  <a:gd name="connsiteX110" fmla="*/ 22641 w 56197"/>
                  <a:gd name="connsiteY110" fmla="*/ 20881 h 36164"/>
                  <a:gd name="connsiteX111" fmla="*/ 23117 w 56197"/>
                  <a:gd name="connsiteY111" fmla="*/ 20214 h 36164"/>
                  <a:gd name="connsiteX112" fmla="*/ 23117 w 56197"/>
                  <a:gd name="connsiteY112" fmla="*/ 19737 h 36164"/>
                  <a:gd name="connsiteX113" fmla="*/ 23689 w 56197"/>
                  <a:gd name="connsiteY113" fmla="*/ 18880 h 36164"/>
                  <a:gd name="connsiteX114" fmla="*/ 27308 w 56197"/>
                  <a:gd name="connsiteY114" fmla="*/ 16213 h 36164"/>
                  <a:gd name="connsiteX115" fmla="*/ 27308 w 56197"/>
                  <a:gd name="connsiteY115" fmla="*/ 16880 h 36164"/>
                  <a:gd name="connsiteX116" fmla="*/ 28451 w 56197"/>
                  <a:gd name="connsiteY116" fmla="*/ 15927 h 36164"/>
                  <a:gd name="connsiteX117" fmla="*/ 29499 w 56197"/>
                  <a:gd name="connsiteY117" fmla="*/ 14880 h 36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</a:cxnLst>
                <a:rect l="l" t="t" r="r" b="b"/>
                <a:pathLst>
                  <a:path w="56197" h="36164">
                    <a:moveTo>
                      <a:pt x="55502" y="2211"/>
                    </a:moveTo>
                    <a:cubicBezTo>
                      <a:pt x="55188" y="2126"/>
                      <a:pt x="54864" y="2126"/>
                      <a:pt x="54550" y="2211"/>
                    </a:cubicBezTo>
                    <a:cubicBezTo>
                      <a:pt x="51378" y="4088"/>
                      <a:pt x="48406" y="6298"/>
                      <a:pt x="45692" y="8784"/>
                    </a:cubicBezTo>
                    <a:cubicBezTo>
                      <a:pt x="41596" y="12308"/>
                      <a:pt x="37691" y="16023"/>
                      <a:pt x="33976" y="19833"/>
                    </a:cubicBezTo>
                    <a:lnTo>
                      <a:pt x="36929" y="15547"/>
                    </a:lnTo>
                    <a:lnTo>
                      <a:pt x="39691" y="11546"/>
                    </a:lnTo>
                    <a:cubicBezTo>
                      <a:pt x="41024" y="9450"/>
                      <a:pt x="40358" y="9165"/>
                      <a:pt x="40167" y="8974"/>
                    </a:cubicBezTo>
                    <a:cubicBezTo>
                      <a:pt x="39634" y="8869"/>
                      <a:pt x="39081" y="8869"/>
                      <a:pt x="38548" y="8974"/>
                    </a:cubicBezTo>
                    <a:lnTo>
                      <a:pt x="32261" y="13927"/>
                    </a:lnTo>
                    <a:lnTo>
                      <a:pt x="31309" y="14689"/>
                    </a:lnTo>
                    <a:cubicBezTo>
                      <a:pt x="33252" y="12717"/>
                      <a:pt x="35319" y="10879"/>
                      <a:pt x="37500" y="9165"/>
                    </a:cubicBezTo>
                    <a:cubicBezTo>
                      <a:pt x="42072" y="6022"/>
                      <a:pt x="47025" y="2878"/>
                      <a:pt x="51121" y="-360"/>
                    </a:cubicBezTo>
                    <a:cubicBezTo>
                      <a:pt x="51121" y="-360"/>
                      <a:pt x="50645" y="-360"/>
                      <a:pt x="50549" y="-360"/>
                    </a:cubicBezTo>
                    <a:cubicBezTo>
                      <a:pt x="45787" y="2535"/>
                      <a:pt x="41215" y="5717"/>
                      <a:pt x="36833" y="9165"/>
                    </a:cubicBezTo>
                    <a:lnTo>
                      <a:pt x="29404" y="14118"/>
                    </a:lnTo>
                    <a:lnTo>
                      <a:pt x="27689" y="15261"/>
                    </a:lnTo>
                    <a:cubicBezTo>
                      <a:pt x="26546" y="15261"/>
                      <a:pt x="24737" y="16975"/>
                      <a:pt x="24737" y="16975"/>
                    </a:cubicBezTo>
                    <a:lnTo>
                      <a:pt x="24165" y="17642"/>
                    </a:lnTo>
                    <a:lnTo>
                      <a:pt x="20546" y="20023"/>
                    </a:lnTo>
                    <a:cubicBezTo>
                      <a:pt x="21498" y="17451"/>
                      <a:pt x="22260" y="14975"/>
                      <a:pt x="23022" y="12403"/>
                    </a:cubicBezTo>
                    <a:cubicBezTo>
                      <a:pt x="23784" y="9832"/>
                      <a:pt x="24356" y="8117"/>
                      <a:pt x="25118" y="6022"/>
                    </a:cubicBezTo>
                    <a:cubicBezTo>
                      <a:pt x="25118" y="6022"/>
                      <a:pt x="24451" y="6022"/>
                      <a:pt x="24356" y="6022"/>
                    </a:cubicBezTo>
                    <a:lnTo>
                      <a:pt x="13783" y="25072"/>
                    </a:lnTo>
                    <a:cubicBezTo>
                      <a:pt x="10830" y="27072"/>
                      <a:pt x="8068" y="29167"/>
                      <a:pt x="5401" y="31263"/>
                    </a:cubicBezTo>
                    <a:cubicBezTo>
                      <a:pt x="4163" y="32130"/>
                      <a:pt x="3039" y="33158"/>
                      <a:pt x="2067" y="34311"/>
                    </a:cubicBezTo>
                    <a:cubicBezTo>
                      <a:pt x="2267" y="34454"/>
                      <a:pt x="2534" y="34454"/>
                      <a:pt x="2734" y="34311"/>
                    </a:cubicBezTo>
                    <a:lnTo>
                      <a:pt x="12259" y="28024"/>
                    </a:lnTo>
                    <a:lnTo>
                      <a:pt x="8925" y="34120"/>
                    </a:lnTo>
                    <a:cubicBezTo>
                      <a:pt x="8925" y="34120"/>
                      <a:pt x="9592" y="34120"/>
                      <a:pt x="9592" y="34120"/>
                    </a:cubicBezTo>
                    <a:lnTo>
                      <a:pt x="14259" y="26500"/>
                    </a:lnTo>
                    <a:lnTo>
                      <a:pt x="15593" y="25548"/>
                    </a:lnTo>
                    <a:lnTo>
                      <a:pt x="17974" y="23833"/>
                    </a:lnTo>
                    <a:lnTo>
                      <a:pt x="17974" y="25167"/>
                    </a:lnTo>
                    <a:cubicBezTo>
                      <a:pt x="16831" y="26119"/>
                      <a:pt x="15688" y="27072"/>
                      <a:pt x="14640" y="28119"/>
                    </a:cubicBezTo>
                    <a:cubicBezTo>
                      <a:pt x="13592" y="29167"/>
                      <a:pt x="14640" y="28119"/>
                      <a:pt x="15212" y="28119"/>
                    </a:cubicBezTo>
                    <a:lnTo>
                      <a:pt x="17307" y="26405"/>
                    </a:lnTo>
                    <a:lnTo>
                      <a:pt x="16736" y="27453"/>
                    </a:lnTo>
                    <a:cubicBezTo>
                      <a:pt x="15373" y="30434"/>
                      <a:pt x="13069" y="32882"/>
                      <a:pt x="10163" y="34406"/>
                    </a:cubicBezTo>
                    <a:cubicBezTo>
                      <a:pt x="9401" y="34844"/>
                      <a:pt x="8563" y="35139"/>
                      <a:pt x="7687" y="35263"/>
                    </a:cubicBezTo>
                    <a:cubicBezTo>
                      <a:pt x="6287" y="35368"/>
                      <a:pt x="4886" y="35139"/>
                      <a:pt x="3591" y="34597"/>
                    </a:cubicBezTo>
                    <a:cubicBezTo>
                      <a:pt x="2467" y="34101"/>
                      <a:pt x="1410" y="33453"/>
                      <a:pt x="448" y="32691"/>
                    </a:cubicBezTo>
                    <a:cubicBezTo>
                      <a:pt x="267" y="32587"/>
                      <a:pt x="57" y="32587"/>
                      <a:pt x="-124" y="32691"/>
                    </a:cubicBezTo>
                    <a:cubicBezTo>
                      <a:pt x="743" y="33739"/>
                      <a:pt x="1858" y="34558"/>
                      <a:pt x="3115" y="35073"/>
                    </a:cubicBezTo>
                    <a:cubicBezTo>
                      <a:pt x="4620" y="35701"/>
                      <a:pt x="6258" y="35930"/>
                      <a:pt x="7877" y="35740"/>
                    </a:cubicBezTo>
                    <a:cubicBezTo>
                      <a:pt x="8887" y="35625"/>
                      <a:pt x="9859" y="35301"/>
                      <a:pt x="10735" y="34787"/>
                    </a:cubicBezTo>
                    <a:cubicBezTo>
                      <a:pt x="13716" y="33263"/>
                      <a:pt x="16097" y="30777"/>
                      <a:pt x="17498" y="27739"/>
                    </a:cubicBezTo>
                    <a:cubicBezTo>
                      <a:pt x="17698" y="27405"/>
                      <a:pt x="17860" y="27053"/>
                      <a:pt x="17974" y="26691"/>
                    </a:cubicBezTo>
                    <a:lnTo>
                      <a:pt x="17974" y="28596"/>
                    </a:lnTo>
                    <a:cubicBezTo>
                      <a:pt x="18450" y="28596"/>
                      <a:pt x="18641" y="28596"/>
                      <a:pt x="18736" y="28596"/>
                    </a:cubicBezTo>
                    <a:lnTo>
                      <a:pt x="20355" y="25452"/>
                    </a:lnTo>
                    <a:cubicBezTo>
                      <a:pt x="22079" y="25157"/>
                      <a:pt x="23622" y="24205"/>
                      <a:pt x="24641" y="22785"/>
                    </a:cubicBezTo>
                    <a:cubicBezTo>
                      <a:pt x="24641" y="23262"/>
                      <a:pt x="24641" y="23357"/>
                      <a:pt x="25213" y="23357"/>
                    </a:cubicBezTo>
                    <a:cubicBezTo>
                      <a:pt x="25784" y="23357"/>
                      <a:pt x="26737" y="21928"/>
                      <a:pt x="26927" y="21071"/>
                    </a:cubicBezTo>
                    <a:cubicBezTo>
                      <a:pt x="27118" y="20214"/>
                      <a:pt x="26927" y="21071"/>
                      <a:pt x="26927" y="20499"/>
                    </a:cubicBezTo>
                    <a:lnTo>
                      <a:pt x="28261" y="19357"/>
                    </a:lnTo>
                    <a:cubicBezTo>
                      <a:pt x="29690" y="18861"/>
                      <a:pt x="30814" y="17737"/>
                      <a:pt x="31309" y="16308"/>
                    </a:cubicBezTo>
                    <a:cubicBezTo>
                      <a:pt x="31690" y="15794"/>
                      <a:pt x="32042" y="15251"/>
                      <a:pt x="32357" y="14689"/>
                    </a:cubicBezTo>
                    <a:lnTo>
                      <a:pt x="33023" y="14118"/>
                    </a:lnTo>
                    <a:cubicBezTo>
                      <a:pt x="34643" y="12689"/>
                      <a:pt x="38929" y="9450"/>
                      <a:pt x="39024" y="9450"/>
                    </a:cubicBezTo>
                    <a:lnTo>
                      <a:pt x="39691" y="9450"/>
                    </a:lnTo>
                    <a:cubicBezTo>
                      <a:pt x="39691" y="9450"/>
                      <a:pt x="39691" y="10022"/>
                      <a:pt x="39024" y="11451"/>
                    </a:cubicBezTo>
                    <a:lnTo>
                      <a:pt x="36357" y="15451"/>
                    </a:lnTo>
                    <a:lnTo>
                      <a:pt x="30833" y="23452"/>
                    </a:lnTo>
                    <a:cubicBezTo>
                      <a:pt x="36071" y="18690"/>
                      <a:pt x="41024" y="13927"/>
                      <a:pt x="46454" y="9069"/>
                    </a:cubicBezTo>
                    <a:cubicBezTo>
                      <a:pt x="49149" y="6640"/>
                      <a:pt x="52083" y="4507"/>
                      <a:pt x="55217" y="2688"/>
                    </a:cubicBezTo>
                    <a:lnTo>
                      <a:pt x="56074" y="2688"/>
                    </a:lnTo>
                    <a:cubicBezTo>
                      <a:pt x="55883" y="2211"/>
                      <a:pt x="55693" y="2211"/>
                      <a:pt x="55502" y="2211"/>
                    </a:cubicBezTo>
                    <a:close/>
                    <a:moveTo>
                      <a:pt x="12545" y="26786"/>
                    </a:moveTo>
                    <a:cubicBezTo>
                      <a:pt x="10163" y="28596"/>
                      <a:pt x="7592" y="30310"/>
                      <a:pt x="5020" y="32025"/>
                    </a:cubicBezTo>
                    <a:lnTo>
                      <a:pt x="5972" y="31263"/>
                    </a:lnTo>
                    <a:cubicBezTo>
                      <a:pt x="8258" y="29453"/>
                      <a:pt x="10640" y="27739"/>
                      <a:pt x="13116" y="25929"/>
                    </a:cubicBezTo>
                    <a:close/>
                    <a:moveTo>
                      <a:pt x="22070" y="19737"/>
                    </a:moveTo>
                    <a:lnTo>
                      <a:pt x="20165" y="21166"/>
                    </a:lnTo>
                    <a:close/>
                    <a:moveTo>
                      <a:pt x="19688" y="22309"/>
                    </a:moveTo>
                    <a:lnTo>
                      <a:pt x="20641" y="21547"/>
                    </a:lnTo>
                    <a:lnTo>
                      <a:pt x="21784" y="20690"/>
                    </a:lnTo>
                    <a:lnTo>
                      <a:pt x="21308" y="21547"/>
                    </a:lnTo>
                    <a:lnTo>
                      <a:pt x="20641" y="22690"/>
                    </a:lnTo>
                    <a:lnTo>
                      <a:pt x="19022" y="24024"/>
                    </a:lnTo>
                    <a:cubicBezTo>
                      <a:pt x="19288" y="23471"/>
                      <a:pt x="19507" y="22900"/>
                      <a:pt x="19688" y="22309"/>
                    </a:cubicBezTo>
                    <a:close/>
                    <a:moveTo>
                      <a:pt x="18355" y="22309"/>
                    </a:moveTo>
                    <a:cubicBezTo>
                      <a:pt x="18536" y="21966"/>
                      <a:pt x="18793" y="21671"/>
                      <a:pt x="19117" y="21452"/>
                    </a:cubicBezTo>
                    <a:cubicBezTo>
                      <a:pt x="18936" y="21880"/>
                      <a:pt x="18679" y="22262"/>
                      <a:pt x="18355" y="22595"/>
                    </a:cubicBezTo>
                    <a:close/>
                    <a:moveTo>
                      <a:pt x="23213" y="9165"/>
                    </a:moveTo>
                    <a:cubicBezTo>
                      <a:pt x="23213" y="10117"/>
                      <a:pt x="22546" y="11070"/>
                      <a:pt x="22260" y="12022"/>
                    </a:cubicBezTo>
                    <a:cubicBezTo>
                      <a:pt x="21403" y="14880"/>
                      <a:pt x="20546" y="17642"/>
                      <a:pt x="19498" y="20499"/>
                    </a:cubicBezTo>
                    <a:lnTo>
                      <a:pt x="18355" y="21261"/>
                    </a:lnTo>
                    <a:lnTo>
                      <a:pt x="18355" y="20404"/>
                    </a:lnTo>
                    <a:cubicBezTo>
                      <a:pt x="17117" y="20404"/>
                      <a:pt x="16926" y="20404"/>
                      <a:pt x="16640" y="20976"/>
                    </a:cubicBezTo>
                    <a:close/>
                    <a:moveTo>
                      <a:pt x="16164" y="22595"/>
                    </a:moveTo>
                    <a:cubicBezTo>
                      <a:pt x="16526" y="21995"/>
                      <a:pt x="16974" y="21442"/>
                      <a:pt x="17498" y="20976"/>
                    </a:cubicBezTo>
                    <a:lnTo>
                      <a:pt x="17498" y="21833"/>
                    </a:lnTo>
                    <a:lnTo>
                      <a:pt x="15974" y="22881"/>
                    </a:lnTo>
                    <a:close/>
                    <a:moveTo>
                      <a:pt x="14640" y="25072"/>
                    </a:moveTo>
                    <a:lnTo>
                      <a:pt x="15212" y="24119"/>
                    </a:lnTo>
                    <a:lnTo>
                      <a:pt x="17593" y="22500"/>
                    </a:lnTo>
                    <a:cubicBezTo>
                      <a:pt x="16745" y="23586"/>
                      <a:pt x="15755" y="24547"/>
                      <a:pt x="14640" y="25357"/>
                    </a:cubicBezTo>
                    <a:close/>
                    <a:moveTo>
                      <a:pt x="18450" y="27072"/>
                    </a:moveTo>
                    <a:lnTo>
                      <a:pt x="18450" y="25357"/>
                    </a:lnTo>
                    <a:lnTo>
                      <a:pt x="19784" y="24309"/>
                    </a:lnTo>
                    <a:cubicBezTo>
                      <a:pt x="19279" y="25300"/>
                      <a:pt x="18831" y="26310"/>
                      <a:pt x="18450" y="27357"/>
                    </a:cubicBezTo>
                    <a:close/>
                    <a:moveTo>
                      <a:pt x="23784" y="22405"/>
                    </a:moveTo>
                    <a:cubicBezTo>
                      <a:pt x="23079" y="23452"/>
                      <a:pt x="22089" y="24281"/>
                      <a:pt x="20927" y="24786"/>
                    </a:cubicBezTo>
                    <a:cubicBezTo>
                      <a:pt x="21927" y="22966"/>
                      <a:pt x="23365" y="21423"/>
                      <a:pt x="25118" y="20309"/>
                    </a:cubicBezTo>
                    <a:cubicBezTo>
                      <a:pt x="24898" y="21137"/>
                      <a:pt x="24575" y="21938"/>
                      <a:pt x="24165" y="22690"/>
                    </a:cubicBezTo>
                    <a:close/>
                    <a:moveTo>
                      <a:pt x="25689" y="19357"/>
                    </a:moveTo>
                    <a:lnTo>
                      <a:pt x="24832" y="19357"/>
                    </a:lnTo>
                    <a:lnTo>
                      <a:pt x="25880" y="18499"/>
                    </a:lnTo>
                    <a:close/>
                    <a:moveTo>
                      <a:pt x="25689" y="18404"/>
                    </a:moveTo>
                    <a:lnTo>
                      <a:pt x="24737" y="19261"/>
                    </a:lnTo>
                    <a:lnTo>
                      <a:pt x="22641" y="20881"/>
                    </a:lnTo>
                    <a:lnTo>
                      <a:pt x="23117" y="20214"/>
                    </a:lnTo>
                    <a:lnTo>
                      <a:pt x="23117" y="19737"/>
                    </a:lnTo>
                    <a:lnTo>
                      <a:pt x="23689" y="18880"/>
                    </a:lnTo>
                    <a:lnTo>
                      <a:pt x="27308" y="16213"/>
                    </a:lnTo>
                    <a:cubicBezTo>
                      <a:pt x="27365" y="16432"/>
                      <a:pt x="27365" y="16661"/>
                      <a:pt x="27308" y="16880"/>
                    </a:cubicBezTo>
                    <a:close/>
                    <a:moveTo>
                      <a:pt x="28451" y="15927"/>
                    </a:moveTo>
                    <a:cubicBezTo>
                      <a:pt x="28718" y="15508"/>
                      <a:pt x="29080" y="15146"/>
                      <a:pt x="29499" y="14880"/>
                    </a:cubicBezTo>
                    <a:close/>
                  </a:path>
                </a:pathLst>
              </a:custGeom>
              <a:solidFill>
                <a:srgbClr val="3531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4" name="任意多边形: 形状 1083"/>
              <p:cNvSpPr/>
              <p:nvPr/>
            </p:nvSpPr>
            <p:spPr>
              <a:xfrm>
                <a:off x="6331095" y="3610427"/>
                <a:ext cx="514218" cy="296544"/>
              </a:xfrm>
              <a:custGeom>
                <a:avLst/>
                <a:gdLst>
                  <a:gd name="connsiteX0" fmla="*/ 14164 w 97059"/>
                  <a:gd name="connsiteY0" fmla="*/ 7862 h 55973"/>
                  <a:gd name="connsiteX1" fmla="*/ 14164 w 97059"/>
                  <a:gd name="connsiteY1" fmla="*/ 47391 h 55973"/>
                  <a:gd name="connsiteX2" fmla="*/ 82649 w 97059"/>
                  <a:gd name="connsiteY2" fmla="*/ 47391 h 55973"/>
                  <a:gd name="connsiteX3" fmla="*/ 82649 w 97059"/>
                  <a:gd name="connsiteY3" fmla="*/ 7862 h 55973"/>
                  <a:gd name="connsiteX4" fmla="*/ 14164 w 97059"/>
                  <a:gd name="connsiteY4" fmla="*/ 7862 h 55973"/>
                  <a:gd name="connsiteX5" fmla="*/ 81315 w 97059"/>
                  <a:gd name="connsiteY5" fmla="*/ 46629 h 55973"/>
                  <a:gd name="connsiteX6" fmla="*/ 15593 w 97059"/>
                  <a:gd name="connsiteY6" fmla="*/ 46629 h 55973"/>
                  <a:gd name="connsiteX7" fmla="*/ 15593 w 97059"/>
                  <a:gd name="connsiteY7" fmla="*/ 8529 h 55973"/>
                  <a:gd name="connsiteX8" fmla="*/ 81410 w 97059"/>
                  <a:gd name="connsiteY8" fmla="*/ 8529 h 55973"/>
                  <a:gd name="connsiteX9" fmla="*/ 81315 w 97059"/>
                  <a:gd name="connsiteY9" fmla="*/ 46629 h 55973"/>
                  <a:gd name="connsiteX10" fmla="*/ 25118 w 97059"/>
                  <a:gd name="connsiteY10" fmla="*/ 41105 h 55973"/>
                  <a:gd name="connsiteX11" fmla="*/ 71695 w 97059"/>
                  <a:gd name="connsiteY11" fmla="*/ 41105 h 55973"/>
                  <a:gd name="connsiteX12" fmla="*/ 71695 w 97059"/>
                  <a:gd name="connsiteY12" fmla="*/ 14149 h 55973"/>
                  <a:gd name="connsiteX13" fmla="*/ 25118 w 97059"/>
                  <a:gd name="connsiteY13" fmla="*/ 14149 h 55973"/>
                  <a:gd name="connsiteX14" fmla="*/ 25118 w 97059"/>
                  <a:gd name="connsiteY14" fmla="*/ 41105 h 55973"/>
                  <a:gd name="connsiteX15" fmla="*/ 32261 w 97059"/>
                  <a:gd name="connsiteY15" fmla="*/ 18245 h 55973"/>
                  <a:gd name="connsiteX16" fmla="*/ 64646 w 97059"/>
                  <a:gd name="connsiteY16" fmla="*/ 18245 h 55973"/>
                  <a:gd name="connsiteX17" fmla="*/ 74171 w 97059"/>
                  <a:gd name="connsiteY17" fmla="*/ 27770 h 55973"/>
                  <a:gd name="connsiteX18" fmla="*/ 64646 w 97059"/>
                  <a:gd name="connsiteY18" fmla="*/ 37295 h 55973"/>
                  <a:gd name="connsiteX19" fmla="*/ 32261 w 97059"/>
                  <a:gd name="connsiteY19" fmla="*/ 37295 h 55973"/>
                  <a:gd name="connsiteX20" fmla="*/ 22736 w 97059"/>
                  <a:gd name="connsiteY20" fmla="*/ 27770 h 55973"/>
                  <a:gd name="connsiteX21" fmla="*/ 32261 w 97059"/>
                  <a:gd name="connsiteY21" fmla="*/ 18245 h 55973"/>
                  <a:gd name="connsiteX22" fmla="*/ 22736 w 97059"/>
                  <a:gd name="connsiteY22" fmla="*/ 12434 h 55973"/>
                  <a:gd name="connsiteX23" fmla="*/ 19117 w 97059"/>
                  <a:gd name="connsiteY23" fmla="*/ 10243 h 55973"/>
                  <a:gd name="connsiteX24" fmla="*/ 19593 w 97059"/>
                  <a:gd name="connsiteY24" fmla="*/ 9767 h 55973"/>
                  <a:gd name="connsiteX25" fmla="*/ 22736 w 97059"/>
                  <a:gd name="connsiteY25" fmla="*/ 11672 h 55973"/>
                  <a:gd name="connsiteX26" fmla="*/ 24165 w 97059"/>
                  <a:gd name="connsiteY26" fmla="*/ 10910 h 55973"/>
                  <a:gd name="connsiteX27" fmla="*/ 23117 w 97059"/>
                  <a:gd name="connsiteY27" fmla="*/ 12434 h 55973"/>
                  <a:gd name="connsiteX28" fmla="*/ 26260 w 97059"/>
                  <a:gd name="connsiteY28" fmla="*/ 10720 h 55973"/>
                  <a:gd name="connsiteX29" fmla="*/ 26832 w 97059"/>
                  <a:gd name="connsiteY29" fmla="*/ 10720 h 55973"/>
                  <a:gd name="connsiteX30" fmla="*/ 27499 w 97059"/>
                  <a:gd name="connsiteY30" fmla="*/ 10243 h 55973"/>
                  <a:gd name="connsiteX31" fmla="*/ 27499 w 97059"/>
                  <a:gd name="connsiteY31" fmla="*/ 9672 h 55973"/>
                  <a:gd name="connsiteX32" fmla="*/ 26546 w 97059"/>
                  <a:gd name="connsiteY32" fmla="*/ 8910 h 55973"/>
                  <a:gd name="connsiteX33" fmla="*/ 25594 w 97059"/>
                  <a:gd name="connsiteY33" fmla="*/ 8910 h 55973"/>
                  <a:gd name="connsiteX34" fmla="*/ 24546 w 97059"/>
                  <a:gd name="connsiteY34" fmla="*/ 8910 h 55973"/>
                  <a:gd name="connsiteX35" fmla="*/ 23975 w 97059"/>
                  <a:gd name="connsiteY35" fmla="*/ 8910 h 55973"/>
                  <a:gd name="connsiteX36" fmla="*/ 23308 w 97059"/>
                  <a:gd name="connsiteY36" fmla="*/ 9386 h 55973"/>
                  <a:gd name="connsiteX37" fmla="*/ 23308 w 97059"/>
                  <a:gd name="connsiteY37" fmla="*/ 10053 h 55973"/>
                  <a:gd name="connsiteX38" fmla="*/ 24165 w 97059"/>
                  <a:gd name="connsiteY38" fmla="*/ 10720 h 55973"/>
                  <a:gd name="connsiteX39" fmla="*/ 25118 w 97059"/>
                  <a:gd name="connsiteY39" fmla="*/ 10720 h 55973"/>
                  <a:gd name="connsiteX40" fmla="*/ 26642 w 97059"/>
                  <a:gd name="connsiteY40" fmla="*/ 10720 h 55973"/>
                  <a:gd name="connsiteX41" fmla="*/ 24260 w 97059"/>
                  <a:gd name="connsiteY41" fmla="*/ 9482 h 55973"/>
                  <a:gd name="connsiteX42" fmla="*/ 26260 w 97059"/>
                  <a:gd name="connsiteY42" fmla="*/ 9482 h 55973"/>
                  <a:gd name="connsiteX43" fmla="*/ 24641 w 97059"/>
                  <a:gd name="connsiteY43" fmla="*/ 9482 h 55973"/>
                  <a:gd name="connsiteX44" fmla="*/ 28070 w 97059"/>
                  <a:gd name="connsiteY44" fmla="*/ 9482 h 55973"/>
                  <a:gd name="connsiteX45" fmla="*/ 26070 w 97059"/>
                  <a:gd name="connsiteY45" fmla="*/ 7481 h 55973"/>
                  <a:gd name="connsiteX46" fmla="*/ 26737 w 97059"/>
                  <a:gd name="connsiteY46" fmla="*/ 7481 h 55973"/>
                  <a:gd name="connsiteX47" fmla="*/ 27880 w 97059"/>
                  <a:gd name="connsiteY47" fmla="*/ 7481 h 55973"/>
                  <a:gd name="connsiteX48" fmla="*/ 27880 w 97059"/>
                  <a:gd name="connsiteY48" fmla="*/ 7957 h 55973"/>
                  <a:gd name="connsiteX49" fmla="*/ 29213 w 97059"/>
                  <a:gd name="connsiteY49" fmla="*/ 9196 h 55973"/>
                  <a:gd name="connsiteX50" fmla="*/ 28547 w 97059"/>
                  <a:gd name="connsiteY50" fmla="*/ 9196 h 55973"/>
                  <a:gd name="connsiteX51" fmla="*/ 30642 w 97059"/>
                  <a:gd name="connsiteY51" fmla="*/ 8434 h 55973"/>
                  <a:gd name="connsiteX52" fmla="*/ 31785 w 97059"/>
                  <a:gd name="connsiteY52" fmla="*/ 8434 h 55973"/>
                  <a:gd name="connsiteX53" fmla="*/ 33500 w 97059"/>
                  <a:gd name="connsiteY53" fmla="*/ 7957 h 55973"/>
                  <a:gd name="connsiteX54" fmla="*/ 31499 w 97059"/>
                  <a:gd name="connsiteY54" fmla="*/ 7957 h 55973"/>
                  <a:gd name="connsiteX55" fmla="*/ 32738 w 97059"/>
                  <a:gd name="connsiteY55" fmla="*/ 7100 h 55973"/>
                  <a:gd name="connsiteX56" fmla="*/ 32738 w 97059"/>
                  <a:gd name="connsiteY56" fmla="*/ 6433 h 55973"/>
                  <a:gd name="connsiteX57" fmla="*/ 31976 w 97059"/>
                  <a:gd name="connsiteY57" fmla="*/ 6433 h 55973"/>
                  <a:gd name="connsiteX58" fmla="*/ 30833 w 97059"/>
                  <a:gd name="connsiteY58" fmla="*/ 6433 h 55973"/>
                  <a:gd name="connsiteX59" fmla="*/ 30261 w 97059"/>
                  <a:gd name="connsiteY59" fmla="*/ 6433 h 55973"/>
                  <a:gd name="connsiteX60" fmla="*/ 29499 w 97059"/>
                  <a:gd name="connsiteY60" fmla="*/ 6433 h 55973"/>
                  <a:gd name="connsiteX61" fmla="*/ 29499 w 97059"/>
                  <a:gd name="connsiteY61" fmla="*/ 7100 h 55973"/>
                  <a:gd name="connsiteX62" fmla="*/ 30166 w 97059"/>
                  <a:gd name="connsiteY62" fmla="*/ 7957 h 55973"/>
                  <a:gd name="connsiteX63" fmla="*/ 31023 w 97059"/>
                  <a:gd name="connsiteY63" fmla="*/ 8815 h 55973"/>
                  <a:gd name="connsiteX64" fmla="*/ 30166 w 97059"/>
                  <a:gd name="connsiteY64" fmla="*/ 6910 h 55973"/>
                  <a:gd name="connsiteX65" fmla="*/ 30166 w 97059"/>
                  <a:gd name="connsiteY65" fmla="*/ 6910 h 55973"/>
                  <a:gd name="connsiteX66" fmla="*/ 34071 w 97059"/>
                  <a:gd name="connsiteY66" fmla="*/ 7576 h 55973"/>
                  <a:gd name="connsiteX67" fmla="*/ 32833 w 97059"/>
                  <a:gd name="connsiteY67" fmla="*/ 5386 h 55973"/>
                  <a:gd name="connsiteX68" fmla="*/ 33690 w 97059"/>
                  <a:gd name="connsiteY68" fmla="*/ 5386 h 55973"/>
                  <a:gd name="connsiteX69" fmla="*/ 34738 w 97059"/>
                  <a:gd name="connsiteY69" fmla="*/ 5386 h 55973"/>
                  <a:gd name="connsiteX70" fmla="*/ 36167 w 97059"/>
                  <a:gd name="connsiteY70" fmla="*/ 5386 h 55973"/>
                  <a:gd name="connsiteX71" fmla="*/ 36929 w 97059"/>
                  <a:gd name="connsiteY71" fmla="*/ 4909 h 55973"/>
                  <a:gd name="connsiteX72" fmla="*/ 38262 w 97059"/>
                  <a:gd name="connsiteY72" fmla="*/ 4909 h 55973"/>
                  <a:gd name="connsiteX73" fmla="*/ 38834 w 97059"/>
                  <a:gd name="connsiteY73" fmla="*/ 5386 h 55973"/>
                  <a:gd name="connsiteX74" fmla="*/ 39691 w 97059"/>
                  <a:gd name="connsiteY74" fmla="*/ 6910 h 55973"/>
                  <a:gd name="connsiteX75" fmla="*/ 38929 w 97059"/>
                  <a:gd name="connsiteY75" fmla="*/ 6910 h 55973"/>
                  <a:gd name="connsiteX76" fmla="*/ 37786 w 97059"/>
                  <a:gd name="connsiteY76" fmla="*/ 5290 h 55973"/>
                  <a:gd name="connsiteX77" fmla="*/ 36643 w 97059"/>
                  <a:gd name="connsiteY77" fmla="*/ 5290 h 55973"/>
                  <a:gd name="connsiteX78" fmla="*/ 37405 w 97059"/>
                  <a:gd name="connsiteY78" fmla="*/ 6624 h 55973"/>
                  <a:gd name="connsiteX79" fmla="*/ 36643 w 97059"/>
                  <a:gd name="connsiteY79" fmla="*/ 6624 h 55973"/>
                  <a:gd name="connsiteX80" fmla="*/ 35595 w 97059"/>
                  <a:gd name="connsiteY80" fmla="*/ 5100 h 55973"/>
                  <a:gd name="connsiteX81" fmla="*/ 34357 w 97059"/>
                  <a:gd name="connsiteY81" fmla="*/ 5100 h 55973"/>
                  <a:gd name="connsiteX82" fmla="*/ 35119 w 97059"/>
                  <a:gd name="connsiteY82" fmla="*/ 6529 h 55973"/>
                  <a:gd name="connsiteX83" fmla="*/ 34357 w 97059"/>
                  <a:gd name="connsiteY83" fmla="*/ 6529 h 55973"/>
                  <a:gd name="connsiteX84" fmla="*/ 41310 w 97059"/>
                  <a:gd name="connsiteY84" fmla="*/ 3671 h 55973"/>
                  <a:gd name="connsiteX85" fmla="*/ 41881 w 97059"/>
                  <a:gd name="connsiteY85" fmla="*/ 3005 h 55973"/>
                  <a:gd name="connsiteX86" fmla="*/ 41691 w 97059"/>
                  <a:gd name="connsiteY86" fmla="*/ 4052 h 55973"/>
                  <a:gd name="connsiteX87" fmla="*/ 42072 w 97059"/>
                  <a:gd name="connsiteY87" fmla="*/ 6433 h 55973"/>
                  <a:gd name="connsiteX88" fmla="*/ 41215 w 97059"/>
                  <a:gd name="connsiteY88" fmla="*/ 4052 h 55973"/>
                  <a:gd name="connsiteX89" fmla="*/ 42072 w 97059"/>
                  <a:gd name="connsiteY89" fmla="*/ 4052 h 55973"/>
                  <a:gd name="connsiteX90" fmla="*/ 42929 w 97059"/>
                  <a:gd name="connsiteY90" fmla="*/ 6433 h 55973"/>
                  <a:gd name="connsiteX91" fmla="*/ 43787 w 97059"/>
                  <a:gd name="connsiteY91" fmla="*/ 6433 h 55973"/>
                  <a:gd name="connsiteX92" fmla="*/ 44644 w 97059"/>
                  <a:gd name="connsiteY92" fmla="*/ 6433 h 55973"/>
                  <a:gd name="connsiteX93" fmla="*/ 44644 w 97059"/>
                  <a:gd name="connsiteY93" fmla="*/ 5481 h 55973"/>
                  <a:gd name="connsiteX94" fmla="*/ 45596 w 97059"/>
                  <a:gd name="connsiteY94" fmla="*/ 5481 h 55973"/>
                  <a:gd name="connsiteX95" fmla="*/ 46835 w 97059"/>
                  <a:gd name="connsiteY95" fmla="*/ 5481 h 55973"/>
                  <a:gd name="connsiteX96" fmla="*/ 46835 w 97059"/>
                  <a:gd name="connsiteY96" fmla="*/ 4814 h 55973"/>
                  <a:gd name="connsiteX97" fmla="*/ 46835 w 97059"/>
                  <a:gd name="connsiteY97" fmla="*/ 3957 h 55973"/>
                  <a:gd name="connsiteX98" fmla="*/ 46835 w 97059"/>
                  <a:gd name="connsiteY98" fmla="*/ 3385 h 55973"/>
                  <a:gd name="connsiteX99" fmla="*/ 45882 w 97059"/>
                  <a:gd name="connsiteY99" fmla="*/ 3385 h 55973"/>
                  <a:gd name="connsiteX100" fmla="*/ 43787 w 97059"/>
                  <a:gd name="connsiteY100" fmla="*/ 3385 h 55973"/>
                  <a:gd name="connsiteX101" fmla="*/ 44168 w 97059"/>
                  <a:gd name="connsiteY101" fmla="*/ 7291 h 55973"/>
                  <a:gd name="connsiteX102" fmla="*/ 45120 w 97059"/>
                  <a:gd name="connsiteY102" fmla="*/ 3766 h 55973"/>
                  <a:gd name="connsiteX103" fmla="*/ 46168 w 97059"/>
                  <a:gd name="connsiteY103" fmla="*/ 4909 h 55973"/>
                  <a:gd name="connsiteX104" fmla="*/ 44644 w 97059"/>
                  <a:gd name="connsiteY104" fmla="*/ 4909 h 55973"/>
                  <a:gd name="connsiteX105" fmla="*/ 44644 w 97059"/>
                  <a:gd name="connsiteY105" fmla="*/ 4243 h 55973"/>
                  <a:gd name="connsiteX106" fmla="*/ 45501 w 97059"/>
                  <a:gd name="connsiteY106" fmla="*/ 4624 h 55973"/>
                  <a:gd name="connsiteX107" fmla="*/ 47406 w 97059"/>
                  <a:gd name="connsiteY107" fmla="*/ 3766 h 55973"/>
                  <a:gd name="connsiteX108" fmla="*/ 47406 w 97059"/>
                  <a:gd name="connsiteY108" fmla="*/ 3195 h 55973"/>
                  <a:gd name="connsiteX109" fmla="*/ 49787 w 97059"/>
                  <a:gd name="connsiteY109" fmla="*/ 3195 h 55973"/>
                  <a:gd name="connsiteX110" fmla="*/ 48644 w 97059"/>
                  <a:gd name="connsiteY110" fmla="*/ 3671 h 55973"/>
                  <a:gd name="connsiteX111" fmla="*/ 49406 w 97059"/>
                  <a:gd name="connsiteY111" fmla="*/ 4338 h 55973"/>
                  <a:gd name="connsiteX112" fmla="*/ 49978 w 97059"/>
                  <a:gd name="connsiteY112" fmla="*/ 4338 h 55973"/>
                  <a:gd name="connsiteX113" fmla="*/ 48739 w 97059"/>
                  <a:gd name="connsiteY113" fmla="*/ 5386 h 55973"/>
                  <a:gd name="connsiteX114" fmla="*/ 47120 w 97059"/>
                  <a:gd name="connsiteY114" fmla="*/ 5386 h 55973"/>
                  <a:gd name="connsiteX115" fmla="*/ 48644 w 97059"/>
                  <a:gd name="connsiteY115" fmla="*/ 4909 h 55973"/>
                  <a:gd name="connsiteX116" fmla="*/ 48644 w 97059"/>
                  <a:gd name="connsiteY116" fmla="*/ 4909 h 55973"/>
                  <a:gd name="connsiteX117" fmla="*/ 47501 w 97059"/>
                  <a:gd name="connsiteY117" fmla="*/ 4433 h 55973"/>
                  <a:gd name="connsiteX118" fmla="*/ 46835 w 97059"/>
                  <a:gd name="connsiteY118" fmla="*/ 4433 h 55973"/>
                  <a:gd name="connsiteX119" fmla="*/ 51216 w 97059"/>
                  <a:gd name="connsiteY119" fmla="*/ 4814 h 55973"/>
                  <a:gd name="connsiteX120" fmla="*/ 51216 w 97059"/>
                  <a:gd name="connsiteY120" fmla="*/ 3290 h 55973"/>
                  <a:gd name="connsiteX121" fmla="*/ 52073 w 97059"/>
                  <a:gd name="connsiteY121" fmla="*/ 3290 h 55973"/>
                  <a:gd name="connsiteX122" fmla="*/ 52073 w 97059"/>
                  <a:gd name="connsiteY122" fmla="*/ 5005 h 55973"/>
                  <a:gd name="connsiteX123" fmla="*/ 53502 w 97059"/>
                  <a:gd name="connsiteY123" fmla="*/ 5005 h 55973"/>
                  <a:gd name="connsiteX124" fmla="*/ 53502 w 97059"/>
                  <a:gd name="connsiteY124" fmla="*/ 3576 h 55973"/>
                  <a:gd name="connsiteX125" fmla="*/ 55788 w 97059"/>
                  <a:gd name="connsiteY125" fmla="*/ 3576 h 55973"/>
                  <a:gd name="connsiteX126" fmla="*/ 55788 w 97059"/>
                  <a:gd name="connsiteY126" fmla="*/ 5957 h 55973"/>
                  <a:gd name="connsiteX127" fmla="*/ 53788 w 97059"/>
                  <a:gd name="connsiteY127" fmla="*/ 5957 h 55973"/>
                  <a:gd name="connsiteX128" fmla="*/ 52550 w 97059"/>
                  <a:gd name="connsiteY128" fmla="*/ 5957 h 55973"/>
                  <a:gd name="connsiteX129" fmla="*/ 51740 w 97059"/>
                  <a:gd name="connsiteY129" fmla="*/ 5986 h 55973"/>
                  <a:gd name="connsiteX130" fmla="*/ 51597 w 97059"/>
                  <a:gd name="connsiteY130" fmla="*/ 5767 h 55973"/>
                  <a:gd name="connsiteX131" fmla="*/ 55026 w 97059"/>
                  <a:gd name="connsiteY131" fmla="*/ 5767 h 55973"/>
                  <a:gd name="connsiteX132" fmla="*/ 56074 w 97059"/>
                  <a:gd name="connsiteY132" fmla="*/ 3576 h 55973"/>
                  <a:gd name="connsiteX133" fmla="*/ 57026 w 97059"/>
                  <a:gd name="connsiteY133" fmla="*/ 3576 h 55973"/>
                  <a:gd name="connsiteX134" fmla="*/ 58074 w 97059"/>
                  <a:gd name="connsiteY134" fmla="*/ 3576 h 55973"/>
                  <a:gd name="connsiteX135" fmla="*/ 59217 w 97059"/>
                  <a:gd name="connsiteY135" fmla="*/ 4148 h 55973"/>
                  <a:gd name="connsiteX136" fmla="*/ 60265 w 97059"/>
                  <a:gd name="connsiteY136" fmla="*/ 4148 h 55973"/>
                  <a:gd name="connsiteX137" fmla="*/ 61408 w 97059"/>
                  <a:gd name="connsiteY137" fmla="*/ 4148 h 55973"/>
                  <a:gd name="connsiteX138" fmla="*/ 61408 w 97059"/>
                  <a:gd name="connsiteY138" fmla="*/ 4814 h 55973"/>
                  <a:gd name="connsiteX139" fmla="*/ 60646 w 97059"/>
                  <a:gd name="connsiteY139" fmla="*/ 6338 h 55973"/>
                  <a:gd name="connsiteX140" fmla="*/ 59693 w 97059"/>
                  <a:gd name="connsiteY140" fmla="*/ 6338 h 55973"/>
                  <a:gd name="connsiteX141" fmla="*/ 60265 w 97059"/>
                  <a:gd name="connsiteY141" fmla="*/ 4624 h 55973"/>
                  <a:gd name="connsiteX142" fmla="*/ 59027 w 97059"/>
                  <a:gd name="connsiteY142" fmla="*/ 4624 h 55973"/>
                  <a:gd name="connsiteX143" fmla="*/ 58360 w 97059"/>
                  <a:gd name="connsiteY143" fmla="*/ 6053 h 55973"/>
                  <a:gd name="connsiteX144" fmla="*/ 57407 w 97059"/>
                  <a:gd name="connsiteY144" fmla="*/ 6053 h 55973"/>
                  <a:gd name="connsiteX145" fmla="*/ 57979 w 97059"/>
                  <a:gd name="connsiteY145" fmla="*/ 4338 h 55973"/>
                  <a:gd name="connsiteX146" fmla="*/ 56645 w 97059"/>
                  <a:gd name="connsiteY146" fmla="*/ 4338 h 55973"/>
                  <a:gd name="connsiteX147" fmla="*/ 55979 w 97059"/>
                  <a:gd name="connsiteY147" fmla="*/ 5767 h 55973"/>
                  <a:gd name="connsiteX148" fmla="*/ 55788 w 97059"/>
                  <a:gd name="connsiteY148" fmla="*/ 5767 h 55973"/>
                  <a:gd name="connsiteX149" fmla="*/ 55788 w 97059"/>
                  <a:gd name="connsiteY149" fmla="*/ 6719 h 55973"/>
                  <a:gd name="connsiteX150" fmla="*/ 63122 w 97059"/>
                  <a:gd name="connsiteY150" fmla="*/ 7196 h 55973"/>
                  <a:gd name="connsiteX151" fmla="*/ 63884 w 97059"/>
                  <a:gd name="connsiteY151" fmla="*/ 7672 h 55973"/>
                  <a:gd name="connsiteX152" fmla="*/ 64742 w 97059"/>
                  <a:gd name="connsiteY152" fmla="*/ 7672 h 55973"/>
                  <a:gd name="connsiteX153" fmla="*/ 65789 w 97059"/>
                  <a:gd name="connsiteY153" fmla="*/ 7672 h 55973"/>
                  <a:gd name="connsiteX154" fmla="*/ 68552 w 97059"/>
                  <a:gd name="connsiteY154" fmla="*/ 4624 h 55973"/>
                  <a:gd name="connsiteX155" fmla="*/ 67789 w 97059"/>
                  <a:gd name="connsiteY155" fmla="*/ 4624 h 55973"/>
                  <a:gd name="connsiteX156" fmla="*/ 66742 w 97059"/>
                  <a:gd name="connsiteY156" fmla="*/ 5672 h 55973"/>
                  <a:gd name="connsiteX157" fmla="*/ 64742 w 97059"/>
                  <a:gd name="connsiteY157" fmla="*/ 5100 h 55973"/>
                  <a:gd name="connsiteX158" fmla="*/ 63980 w 97059"/>
                  <a:gd name="connsiteY158" fmla="*/ 5100 h 55973"/>
                  <a:gd name="connsiteX159" fmla="*/ 63313 w 97059"/>
                  <a:gd name="connsiteY159" fmla="*/ 5957 h 55973"/>
                  <a:gd name="connsiteX160" fmla="*/ 63503 w 97059"/>
                  <a:gd name="connsiteY160" fmla="*/ 8148 h 55973"/>
                  <a:gd name="connsiteX161" fmla="*/ 64265 w 97059"/>
                  <a:gd name="connsiteY161" fmla="*/ 7196 h 55973"/>
                  <a:gd name="connsiteX162" fmla="*/ 64932 w 97059"/>
                  <a:gd name="connsiteY162" fmla="*/ 6433 h 55973"/>
                  <a:gd name="connsiteX163" fmla="*/ 66170 w 97059"/>
                  <a:gd name="connsiteY163" fmla="*/ 6910 h 55973"/>
                  <a:gd name="connsiteX164" fmla="*/ 66170 w 97059"/>
                  <a:gd name="connsiteY164" fmla="*/ 7576 h 55973"/>
                  <a:gd name="connsiteX165" fmla="*/ 65313 w 97059"/>
                  <a:gd name="connsiteY165" fmla="*/ 7576 h 55973"/>
                  <a:gd name="connsiteX166" fmla="*/ 64646 w 97059"/>
                  <a:gd name="connsiteY166" fmla="*/ 7767 h 55973"/>
                  <a:gd name="connsiteX167" fmla="*/ 70076 w 97059"/>
                  <a:gd name="connsiteY167" fmla="*/ 9196 h 55973"/>
                  <a:gd name="connsiteX168" fmla="*/ 70933 w 97059"/>
                  <a:gd name="connsiteY168" fmla="*/ 8434 h 55973"/>
                  <a:gd name="connsiteX169" fmla="*/ 70933 w 97059"/>
                  <a:gd name="connsiteY169" fmla="*/ 7767 h 55973"/>
                  <a:gd name="connsiteX170" fmla="*/ 70266 w 97059"/>
                  <a:gd name="connsiteY170" fmla="*/ 7291 h 55973"/>
                  <a:gd name="connsiteX171" fmla="*/ 69695 w 97059"/>
                  <a:gd name="connsiteY171" fmla="*/ 7291 h 55973"/>
                  <a:gd name="connsiteX172" fmla="*/ 68552 w 97059"/>
                  <a:gd name="connsiteY172" fmla="*/ 7291 h 55973"/>
                  <a:gd name="connsiteX173" fmla="*/ 67694 w 97059"/>
                  <a:gd name="connsiteY173" fmla="*/ 7291 h 55973"/>
                  <a:gd name="connsiteX174" fmla="*/ 66837 w 97059"/>
                  <a:gd name="connsiteY174" fmla="*/ 8053 h 55973"/>
                  <a:gd name="connsiteX175" fmla="*/ 66837 w 97059"/>
                  <a:gd name="connsiteY175" fmla="*/ 8720 h 55973"/>
                  <a:gd name="connsiteX176" fmla="*/ 67504 w 97059"/>
                  <a:gd name="connsiteY176" fmla="*/ 8720 h 55973"/>
                  <a:gd name="connsiteX177" fmla="*/ 68075 w 97059"/>
                  <a:gd name="connsiteY177" fmla="*/ 8720 h 55973"/>
                  <a:gd name="connsiteX178" fmla="*/ 69218 w 97059"/>
                  <a:gd name="connsiteY178" fmla="*/ 8720 h 55973"/>
                  <a:gd name="connsiteX179" fmla="*/ 70456 w 97059"/>
                  <a:gd name="connsiteY179" fmla="*/ 9767 h 55973"/>
                  <a:gd name="connsiteX180" fmla="*/ 67885 w 97059"/>
                  <a:gd name="connsiteY180" fmla="*/ 8624 h 55973"/>
                  <a:gd name="connsiteX181" fmla="*/ 68742 w 97059"/>
                  <a:gd name="connsiteY181" fmla="*/ 7672 h 55973"/>
                  <a:gd name="connsiteX182" fmla="*/ 68742 w 97059"/>
                  <a:gd name="connsiteY182" fmla="*/ 8815 h 55973"/>
                  <a:gd name="connsiteX183" fmla="*/ 73981 w 97059"/>
                  <a:gd name="connsiteY183" fmla="*/ 7576 h 55973"/>
                  <a:gd name="connsiteX184" fmla="*/ 70647 w 97059"/>
                  <a:gd name="connsiteY184" fmla="*/ 10339 h 55973"/>
                  <a:gd name="connsiteX185" fmla="*/ 69885 w 97059"/>
                  <a:gd name="connsiteY185" fmla="*/ 10339 h 55973"/>
                  <a:gd name="connsiteX186" fmla="*/ 73219 w 97059"/>
                  <a:gd name="connsiteY186" fmla="*/ 7576 h 55973"/>
                  <a:gd name="connsiteX187" fmla="*/ 73981 w 97059"/>
                  <a:gd name="connsiteY187" fmla="*/ 9100 h 55973"/>
                  <a:gd name="connsiteX188" fmla="*/ 73028 w 97059"/>
                  <a:gd name="connsiteY188" fmla="*/ 9100 h 55973"/>
                  <a:gd name="connsiteX189" fmla="*/ 72076 w 97059"/>
                  <a:gd name="connsiteY189" fmla="*/ 9863 h 55973"/>
                  <a:gd name="connsiteX190" fmla="*/ 72076 w 97059"/>
                  <a:gd name="connsiteY190" fmla="*/ 10434 h 55973"/>
                  <a:gd name="connsiteX191" fmla="*/ 72647 w 97059"/>
                  <a:gd name="connsiteY191" fmla="*/ 11006 h 55973"/>
                  <a:gd name="connsiteX192" fmla="*/ 73314 w 97059"/>
                  <a:gd name="connsiteY192" fmla="*/ 11006 h 55973"/>
                  <a:gd name="connsiteX193" fmla="*/ 74362 w 97059"/>
                  <a:gd name="connsiteY193" fmla="*/ 11006 h 55973"/>
                  <a:gd name="connsiteX194" fmla="*/ 75219 w 97059"/>
                  <a:gd name="connsiteY194" fmla="*/ 11006 h 55973"/>
                  <a:gd name="connsiteX195" fmla="*/ 76172 w 97059"/>
                  <a:gd name="connsiteY195" fmla="*/ 10243 h 55973"/>
                  <a:gd name="connsiteX196" fmla="*/ 76172 w 97059"/>
                  <a:gd name="connsiteY196" fmla="*/ 9672 h 55973"/>
                  <a:gd name="connsiteX197" fmla="*/ 75600 w 97059"/>
                  <a:gd name="connsiteY197" fmla="*/ 9100 h 55973"/>
                  <a:gd name="connsiteX198" fmla="*/ 75029 w 97059"/>
                  <a:gd name="connsiteY198" fmla="*/ 9100 h 55973"/>
                  <a:gd name="connsiteX199" fmla="*/ 74171 w 97059"/>
                  <a:gd name="connsiteY199" fmla="*/ 9672 h 55973"/>
                  <a:gd name="connsiteX200" fmla="*/ 75124 w 97059"/>
                  <a:gd name="connsiteY200" fmla="*/ 10053 h 55973"/>
                  <a:gd name="connsiteX201" fmla="*/ 74076 w 97059"/>
                  <a:gd name="connsiteY201" fmla="*/ 11006 h 55973"/>
                  <a:gd name="connsiteX202" fmla="*/ 74076 w 97059"/>
                  <a:gd name="connsiteY202" fmla="*/ 9767 h 55973"/>
                  <a:gd name="connsiteX203" fmla="*/ 77981 w 97059"/>
                  <a:gd name="connsiteY203" fmla="*/ 11291 h 55973"/>
                  <a:gd name="connsiteX204" fmla="*/ 78458 w 97059"/>
                  <a:gd name="connsiteY204" fmla="*/ 11291 h 55973"/>
                  <a:gd name="connsiteX205" fmla="*/ 78458 w 97059"/>
                  <a:gd name="connsiteY205" fmla="*/ 11958 h 55973"/>
                  <a:gd name="connsiteX206" fmla="*/ 76934 w 97059"/>
                  <a:gd name="connsiteY206" fmla="*/ 11958 h 55973"/>
                  <a:gd name="connsiteX207" fmla="*/ 75029 w 97059"/>
                  <a:gd name="connsiteY207" fmla="*/ 13006 h 55973"/>
                  <a:gd name="connsiteX208" fmla="*/ 74267 w 97059"/>
                  <a:gd name="connsiteY208" fmla="*/ 13006 h 55973"/>
                  <a:gd name="connsiteX209" fmla="*/ 77219 w 97059"/>
                  <a:gd name="connsiteY209" fmla="*/ 11387 h 55973"/>
                  <a:gd name="connsiteX210" fmla="*/ 77981 w 97059"/>
                  <a:gd name="connsiteY210" fmla="*/ 11387 h 55973"/>
                  <a:gd name="connsiteX211" fmla="*/ 77219 w 97059"/>
                  <a:gd name="connsiteY211" fmla="*/ 14149 h 55973"/>
                  <a:gd name="connsiteX212" fmla="*/ 77219 w 97059"/>
                  <a:gd name="connsiteY212" fmla="*/ 14149 h 55973"/>
                  <a:gd name="connsiteX213" fmla="*/ 78267 w 97059"/>
                  <a:gd name="connsiteY213" fmla="*/ 14815 h 55973"/>
                  <a:gd name="connsiteX214" fmla="*/ 78267 w 97059"/>
                  <a:gd name="connsiteY214" fmla="*/ 14815 h 55973"/>
                  <a:gd name="connsiteX215" fmla="*/ 78267 w 97059"/>
                  <a:gd name="connsiteY215" fmla="*/ 13958 h 55973"/>
                  <a:gd name="connsiteX216" fmla="*/ 78743 w 97059"/>
                  <a:gd name="connsiteY216" fmla="*/ 13196 h 55973"/>
                  <a:gd name="connsiteX217" fmla="*/ 79696 w 97059"/>
                  <a:gd name="connsiteY217" fmla="*/ 13196 h 55973"/>
                  <a:gd name="connsiteX218" fmla="*/ 80458 w 97059"/>
                  <a:gd name="connsiteY218" fmla="*/ 13196 h 55973"/>
                  <a:gd name="connsiteX219" fmla="*/ 81315 w 97059"/>
                  <a:gd name="connsiteY219" fmla="*/ 13863 h 55973"/>
                  <a:gd name="connsiteX220" fmla="*/ 80743 w 97059"/>
                  <a:gd name="connsiteY220" fmla="*/ 13863 h 55973"/>
                  <a:gd name="connsiteX221" fmla="*/ 79886 w 97059"/>
                  <a:gd name="connsiteY221" fmla="*/ 13291 h 55973"/>
                  <a:gd name="connsiteX222" fmla="*/ 79410 w 97059"/>
                  <a:gd name="connsiteY222" fmla="*/ 14054 h 55973"/>
                  <a:gd name="connsiteX223" fmla="*/ 79410 w 97059"/>
                  <a:gd name="connsiteY223" fmla="*/ 14815 h 55973"/>
                  <a:gd name="connsiteX224" fmla="*/ 77696 w 97059"/>
                  <a:gd name="connsiteY224" fmla="*/ 14815 h 55973"/>
                  <a:gd name="connsiteX225" fmla="*/ 84172 w 97059"/>
                  <a:gd name="connsiteY225" fmla="*/ 14149 h 55973"/>
                  <a:gd name="connsiteX226" fmla="*/ 84744 w 97059"/>
                  <a:gd name="connsiteY226" fmla="*/ 14149 h 55973"/>
                  <a:gd name="connsiteX227" fmla="*/ 84077 w 97059"/>
                  <a:gd name="connsiteY227" fmla="*/ 14149 h 55973"/>
                  <a:gd name="connsiteX228" fmla="*/ 83506 w 97059"/>
                  <a:gd name="connsiteY228" fmla="*/ 14149 h 55973"/>
                  <a:gd name="connsiteX229" fmla="*/ 79315 w 97059"/>
                  <a:gd name="connsiteY229" fmla="*/ 15863 h 55973"/>
                  <a:gd name="connsiteX230" fmla="*/ 82744 w 97059"/>
                  <a:gd name="connsiteY230" fmla="*/ 14720 h 55973"/>
                  <a:gd name="connsiteX231" fmla="*/ 83410 w 97059"/>
                  <a:gd name="connsiteY231" fmla="*/ 14720 h 55973"/>
                  <a:gd name="connsiteX232" fmla="*/ 79886 w 97059"/>
                  <a:gd name="connsiteY232" fmla="*/ 16054 h 55973"/>
                  <a:gd name="connsiteX233" fmla="*/ 79315 w 97059"/>
                  <a:gd name="connsiteY233" fmla="*/ 16054 h 55973"/>
                  <a:gd name="connsiteX234" fmla="*/ 79505 w 97059"/>
                  <a:gd name="connsiteY234" fmla="*/ 16340 h 55973"/>
                  <a:gd name="connsiteX235" fmla="*/ 84839 w 97059"/>
                  <a:gd name="connsiteY235" fmla="*/ 15863 h 55973"/>
                  <a:gd name="connsiteX236" fmla="*/ 85411 w 97059"/>
                  <a:gd name="connsiteY236" fmla="*/ 15863 h 55973"/>
                  <a:gd name="connsiteX237" fmla="*/ 84649 w 97059"/>
                  <a:gd name="connsiteY237" fmla="*/ 15863 h 55973"/>
                  <a:gd name="connsiteX238" fmla="*/ 84649 w 97059"/>
                  <a:gd name="connsiteY238" fmla="*/ 16530 h 55973"/>
                  <a:gd name="connsiteX239" fmla="*/ 82363 w 97059"/>
                  <a:gd name="connsiteY239" fmla="*/ 16530 h 55973"/>
                  <a:gd name="connsiteX240" fmla="*/ 81696 w 97059"/>
                  <a:gd name="connsiteY240" fmla="*/ 17387 h 55973"/>
                  <a:gd name="connsiteX241" fmla="*/ 81029 w 97059"/>
                  <a:gd name="connsiteY241" fmla="*/ 16435 h 55973"/>
                  <a:gd name="connsiteX242" fmla="*/ 81791 w 97059"/>
                  <a:gd name="connsiteY242" fmla="*/ 15958 h 55973"/>
                  <a:gd name="connsiteX243" fmla="*/ 83506 w 97059"/>
                  <a:gd name="connsiteY243" fmla="*/ 15958 h 55973"/>
                  <a:gd name="connsiteX244" fmla="*/ 83982 w 97059"/>
                  <a:gd name="connsiteY244" fmla="*/ 15387 h 55973"/>
                  <a:gd name="connsiteX245" fmla="*/ 85030 w 97059"/>
                  <a:gd name="connsiteY245" fmla="*/ 15958 h 55973"/>
                  <a:gd name="connsiteX246" fmla="*/ 83410 w 97059"/>
                  <a:gd name="connsiteY246" fmla="*/ 19292 h 55973"/>
                  <a:gd name="connsiteX247" fmla="*/ 82553 w 97059"/>
                  <a:gd name="connsiteY247" fmla="*/ 19292 h 55973"/>
                  <a:gd name="connsiteX248" fmla="*/ 82553 w 97059"/>
                  <a:gd name="connsiteY248" fmla="*/ 19959 h 55973"/>
                  <a:gd name="connsiteX249" fmla="*/ 87221 w 97059"/>
                  <a:gd name="connsiteY249" fmla="*/ 19959 h 55973"/>
                  <a:gd name="connsiteX250" fmla="*/ 86649 w 97059"/>
                  <a:gd name="connsiteY250" fmla="*/ 18721 h 55973"/>
                  <a:gd name="connsiteX251" fmla="*/ 85982 w 97059"/>
                  <a:gd name="connsiteY251" fmla="*/ 18245 h 55973"/>
                  <a:gd name="connsiteX252" fmla="*/ 84935 w 97059"/>
                  <a:gd name="connsiteY252" fmla="*/ 18245 h 55973"/>
                  <a:gd name="connsiteX253" fmla="*/ 85887 w 97059"/>
                  <a:gd name="connsiteY253" fmla="*/ 19292 h 55973"/>
                  <a:gd name="connsiteX254" fmla="*/ 85887 w 97059"/>
                  <a:gd name="connsiteY254" fmla="*/ 19292 h 55973"/>
                  <a:gd name="connsiteX255" fmla="*/ 84268 w 97059"/>
                  <a:gd name="connsiteY255" fmla="*/ 19292 h 55973"/>
                  <a:gd name="connsiteX256" fmla="*/ 83410 w 97059"/>
                  <a:gd name="connsiteY256" fmla="*/ 19292 h 55973"/>
                  <a:gd name="connsiteX257" fmla="*/ 85030 w 97059"/>
                  <a:gd name="connsiteY257" fmla="*/ 18530 h 55973"/>
                  <a:gd name="connsiteX258" fmla="*/ 86077 w 97059"/>
                  <a:gd name="connsiteY258" fmla="*/ 19864 h 55973"/>
                  <a:gd name="connsiteX259" fmla="*/ 87506 w 97059"/>
                  <a:gd name="connsiteY259" fmla="*/ 20626 h 55973"/>
                  <a:gd name="connsiteX260" fmla="*/ 87506 w 97059"/>
                  <a:gd name="connsiteY260" fmla="*/ 22626 h 55973"/>
                  <a:gd name="connsiteX261" fmla="*/ 88173 w 97059"/>
                  <a:gd name="connsiteY261" fmla="*/ 23102 h 55973"/>
                  <a:gd name="connsiteX262" fmla="*/ 88173 w 97059"/>
                  <a:gd name="connsiteY262" fmla="*/ 23864 h 55973"/>
                  <a:gd name="connsiteX263" fmla="*/ 87221 w 97059"/>
                  <a:gd name="connsiteY263" fmla="*/ 23864 h 55973"/>
                  <a:gd name="connsiteX264" fmla="*/ 84554 w 97059"/>
                  <a:gd name="connsiteY264" fmla="*/ 23864 h 55973"/>
                  <a:gd name="connsiteX265" fmla="*/ 87030 w 97059"/>
                  <a:gd name="connsiteY265" fmla="*/ 23007 h 55973"/>
                  <a:gd name="connsiteX266" fmla="*/ 86554 w 97059"/>
                  <a:gd name="connsiteY266" fmla="*/ 22245 h 55973"/>
                  <a:gd name="connsiteX267" fmla="*/ 84077 w 97059"/>
                  <a:gd name="connsiteY267" fmla="*/ 22245 h 55973"/>
                  <a:gd name="connsiteX268" fmla="*/ 86554 w 97059"/>
                  <a:gd name="connsiteY268" fmla="*/ 21292 h 55973"/>
                  <a:gd name="connsiteX269" fmla="*/ 86077 w 97059"/>
                  <a:gd name="connsiteY269" fmla="*/ 20626 h 55973"/>
                  <a:gd name="connsiteX270" fmla="*/ 83601 w 97059"/>
                  <a:gd name="connsiteY270" fmla="*/ 20626 h 55973"/>
                  <a:gd name="connsiteX271" fmla="*/ 87697 w 97059"/>
                  <a:gd name="connsiteY271" fmla="*/ 21388 h 55973"/>
                  <a:gd name="connsiteX272" fmla="*/ 85982 w 97059"/>
                  <a:gd name="connsiteY272" fmla="*/ 24817 h 55973"/>
                  <a:gd name="connsiteX273" fmla="*/ 85030 w 97059"/>
                  <a:gd name="connsiteY273" fmla="*/ 24817 h 55973"/>
                  <a:gd name="connsiteX274" fmla="*/ 85030 w 97059"/>
                  <a:gd name="connsiteY274" fmla="*/ 25483 h 55973"/>
                  <a:gd name="connsiteX275" fmla="*/ 85030 w 97059"/>
                  <a:gd name="connsiteY275" fmla="*/ 26531 h 55973"/>
                  <a:gd name="connsiteX276" fmla="*/ 85697 w 97059"/>
                  <a:gd name="connsiteY276" fmla="*/ 26531 h 55973"/>
                  <a:gd name="connsiteX277" fmla="*/ 85697 w 97059"/>
                  <a:gd name="connsiteY277" fmla="*/ 25388 h 55973"/>
                  <a:gd name="connsiteX278" fmla="*/ 86554 w 97059"/>
                  <a:gd name="connsiteY278" fmla="*/ 26341 h 55973"/>
                  <a:gd name="connsiteX279" fmla="*/ 87887 w 97059"/>
                  <a:gd name="connsiteY279" fmla="*/ 26341 h 55973"/>
                  <a:gd name="connsiteX280" fmla="*/ 88840 w 97059"/>
                  <a:gd name="connsiteY280" fmla="*/ 26341 h 55973"/>
                  <a:gd name="connsiteX281" fmla="*/ 88840 w 97059"/>
                  <a:gd name="connsiteY281" fmla="*/ 25674 h 55973"/>
                  <a:gd name="connsiteX282" fmla="*/ 88840 w 97059"/>
                  <a:gd name="connsiteY282" fmla="*/ 24722 h 55973"/>
                  <a:gd name="connsiteX283" fmla="*/ 87792 w 97059"/>
                  <a:gd name="connsiteY283" fmla="*/ 24722 h 55973"/>
                  <a:gd name="connsiteX284" fmla="*/ 88078 w 97059"/>
                  <a:gd name="connsiteY284" fmla="*/ 25579 h 55973"/>
                  <a:gd name="connsiteX285" fmla="*/ 87125 w 97059"/>
                  <a:gd name="connsiteY285" fmla="*/ 25579 h 55973"/>
                  <a:gd name="connsiteX286" fmla="*/ 88268 w 97059"/>
                  <a:gd name="connsiteY286" fmla="*/ 26150 h 55973"/>
                  <a:gd name="connsiteX287" fmla="*/ 89221 w 97059"/>
                  <a:gd name="connsiteY287" fmla="*/ 27103 h 55973"/>
                  <a:gd name="connsiteX288" fmla="*/ 90078 w 97059"/>
                  <a:gd name="connsiteY288" fmla="*/ 27103 h 55973"/>
                  <a:gd name="connsiteX289" fmla="*/ 89221 w 97059"/>
                  <a:gd name="connsiteY289" fmla="*/ 27674 h 55973"/>
                  <a:gd name="connsiteX290" fmla="*/ 88364 w 97059"/>
                  <a:gd name="connsiteY290" fmla="*/ 28246 h 55973"/>
                  <a:gd name="connsiteX291" fmla="*/ 86173 w 97059"/>
                  <a:gd name="connsiteY291" fmla="*/ 27579 h 55973"/>
                  <a:gd name="connsiteX292" fmla="*/ 84935 w 97059"/>
                  <a:gd name="connsiteY292" fmla="*/ 28150 h 55973"/>
                  <a:gd name="connsiteX293" fmla="*/ 84935 w 97059"/>
                  <a:gd name="connsiteY293" fmla="*/ 27198 h 55973"/>
                  <a:gd name="connsiteX294" fmla="*/ 85982 w 97059"/>
                  <a:gd name="connsiteY294" fmla="*/ 27198 h 55973"/>
                  <a:gd name="connsiteX295" fmla="*/ 87983 w 97059"/>
                  <a:gd name="connsiteY295" fmla="*/ 27198 h 55973"/>
                  <a:gd name="connsiteX296" fmla="*/ 88840 w 97059"/>
                  <a:gd name="connsiteY296" fmla="*/ 27198 h 55973"/>
                  <a:gd name="connsiteX297" fmla="*/ 89411 w 97059"/>
                  <a:gd name="connsiteY297" fmla="*/ 27674 h 55973"/>
                  <a:gd name="connsiteX298" fmla="*/ 83982 w 97059"/>
                  <a:gd name="connsiteY298" fmla="*/ 28436 h 55973"/>
                  <a:gd name="connsiteX299" fmla="*/ 85887 w 97059"/>
                  <a:gd name="connsiteY299" fmla="*/ 28436 h 55973"/>
                  <a:gd name="connsiteX300" fmla="*/ 85325 w 97059"/>
                  <a:gd name="connsiteY300" fmla="*/ 29017 h 55973"/>
                  <a:gd name="connsiteX301" fmla="*/ 85220 w 97059"/>
                  <a:gd name="connsiteY301" fmla="*/ 29008 h 55973"/>
                  <a:gd name="connsiteX302" fmla="*/ 84649 w 97059"/>
                  <a:gd name="connsiteY302" fmla="*/ 29008 h 55973"/>
                  <a:gd name="connsiteX303" fmla="*/ 83887 w 97059"/>
                  <a:gd name="connsiteY303" fmla="*/ 29008 h 55973"/>
                  <a:gd name="connsiteX304" fmla="*/ 84363 w 97059"/>
                  <a:gd name="connsiteY304" fmla="*/ 29008 h 55973"/>
                  <a:gd name="connsiteX305" fmla="*/ 87221 w 97059"/>
                  <a:gd name="connsiteY305" fmla="*/ 30817 h 55973"/>
                  <a:gd name="connsiteX306" fmla="*/ 88173 w 97059"/>
                  <a:gd name="connsiteY306" fmla="*/ 30817 h 55973"/>
                  <a:gd name="connsiteX307" fmla="*/ 88173 w 97059"/>
                  <a:gd name="connsiteY307" fmla="*/ 31389 h 55973"/>
                  <a:gd name="connsiteX308" fmla="*/ 88173 w 97059"/>
                  <a:gd name="connsiteY308" fmla="*/ 32151 h 55973"/>
                  <a:gd name="connsiteX309" fmla="*/ 87411 w 97059"/>
                  <a:gd name="connsiteY309" fmla="*/ 32151 h 55973"/>
                  <a:gd name="connsiteX310" fmla="*/ 87411 w 97059"/>
                  <a:gd name="connsiteY310" fmla="*/ 31389 h 55973"/>
                  <a:gd name="connsiteX311" fmla="*/ 85601 w 97059"/>
                  <a:gd name="connsiteY311" fmla="*/ 31389 h 55973"/>
                  <a:gd name="connsiteX312" fmla="*/ 84744 w 97059"/>
                  <a:gd name="connsiteY312" fmla="*/ 32246 h 55973"/>
                  <a:gd name="connsiteX313" fmla="*/ 84363 w 97059"/>
                  <a:gd name="connsiteY313" fmla="*/ 32246 h 55973"/>
                  <a:gd name="connsiteX314" fmla="*/ 84363 w 97059"/>
                  <a:gd name="connsiteY314" fmla="*/ 31389 h 55973"/>
                  <a:gd name="connsiteX315" fmla="*/ 84363 w 97059"/>
                  <a:gd name="connsiteY315" fmla="*/ 30913 h 55973"/>
                  <a:gd name="connsiteX316" fmla="*/ 85506 w 97059"/>
                  <a:gd name="connsiteY316" fmla="*/ 30913 h 55973"/>
                  <a:gd name="connsiteX317" fmla="*/ 85030 w 97059"/>
                  <a:gd name="connsiteY317" fmla="*/ 32437 h 55973"/>
                  <a:gd name="connsiteX318" fmla="*/ 84363 w 97059"/>
                  <a:gd name="connsiteY318" fmla="*/ 32437 h 55973"/>
                  <a:gd name="connsiteX319" fmla="*/ 83792 w 97059"/>
                  <a:gd name="connsiteY319" fmla="*/ 32437 h 55973"/>
                  <a:gd name="connsiteX320" fmla="*/ 83792 w 97059"/>
                  <a:gd name="connsiteY320" fmla="*/ 33484 h 55973"/>
                  <a:gd name="connsiteX321" fmla="*/ 84649 w 97059"/>
                  <a:gd name="connsiteY321" fmla="*/ 33484 h 55973"/>
                  <a:gd name="connsiteX322" fmla="*/ 86173 w 97059"/>
                  <a:gd name="connsiteY322" fmla="*/ 33484 h 55973"/>
                  <a:gd name="connsiteX323" fmla="*/ 87221 w 97059"/>
                  <a:gd name="connsiteY323" fmla="*/ 33484 h 55973"/>
                  <a:gd name="connsiteX324" fmla="*/ 87887 w 97059"/>
                  <a:gd name="connsiteY324" fmla="*/ 32913 h 55973"/>
                  <a:gd name="connsiteX325" fmla="*/ 87887 w 97059"/>
                  <a:gd name="connsiteY325" fmla="*/ 32913 h 55973"/>
                  <a:gd name="connsiteX326" fmla="*/ 87887 w 97059"/>
                  <a:gd name="connsiteY326" fmla="*/ 32246 h 55973"/>
                  <a:gd name="connsiteX327" fmla="*/ 87030 w 97059"/>
                  <a:gd name="connsiteY327" fmla="*/ 32246 h 55973"/>
                  <a:gd name="connsiteX328" fmla="*/ 86459 w 97059"/>
                  <a:gd name="connsiteY328" fmla="*/ 33675 h 55973"/>
                  <a:gd name="connsiteX329" fmla="*/ 84268 w 97059"/>
                  <a:gd name="connsiteY329" fmla="*/ 33675 h 55973"/>
                  <a:gd name="connsiteX330" fmla="*/ 86173 w 97059"/>
                  <a:gd name="connsiteY330" fmla="*/ 33104 h 55973"/>
                  <a:gd name="connsiteX331" fmla="*/ 86649 w 97059"/>
                  <a:gd name="connsiteY331" fmla="*/ 34247 h 55973"/>
                  <a:gd name="connsiteX332" fmla="*/ 82649 w 97059"/>
                  <a:gd name="connsiteY332" fmla="*/ 34532 h 55973"/>
                  <a:gd name="connsiteX333" fmla="*/ 86268 w 97059"/>
                  <a:gd name="connsiteY333" fmla="*/ 35485 h 55973"/>
                  <a:gd name="connsiteX334" fmla="*/ 86268 w 97059"/>
                  <a:gd name="connsiteY334" fmla="*/ 35485 h 55973"/>
                  <a:gd name="connsiteX335" fmla="*/ 86268 w 97059"/>
                  <a:gd name="connsiteY335" fmla="*/ 36056 h 55973"/>
                  <a:gd name="connsiteX336" fmla="*/ 84268 w 97059"/>
                  <a:gd name="connsiteY336" fmla="*/ 36628 h 55973"/>
                  <a:gd name="connsiteX337" fmla="*/ 81791 w 97059"/>
                  <a:gd name="connsiteY337" fmla="*/ 35961 h 55973"/>
                  <a:gd name="connsiteX338" fmla="*/ 84744 w 97059"/>
                  <a:gd name="connsiteY338" fmla="*/ 35961 h 55973"/>
                  <a:gd name="connsiteX339" fmla="*/ 84744 w 97059"/>
                  <a:gd name="connsiteY339" fmla="*/ 35199 h 55973"/>
                  <a:gd name="connsiteX340" fmla="*/ 82363 w 97059"/>
                  <a:gd name="connsiteY340" fmla="*/ 34628 h 55973"/>
                  <a:gd name="connsiteX341" fmla="*/ 82363 w 97059"/>
                  <a:gd name="connsiteY341" fmla="*/ 34151 h 55973"/>
                  <a:gd name="connsiteX342" fmla="*/ 82649 w 97059"/>
                  <a:gd name="connsiteY342" fmla="*/ 37390 h 55973"/>
                  <a:gd name="connsiteX343" fmla="*/ 84363 w 97059"/>
                  <a:gd name="connsiteY343" fmla="*/ 37390 h 55973"/>
                  <a:gd name="connsiteX344" fmla="*/ 84935 w 97059"/>
                  <a:gd name="connsiteY344" fmla="*/ 37390 h 55973"/>
                  <a:gd name="connsiteX345" fmla="*/ 84935 w 97059"/>
                  <a:gd name="connsiteY345" fmla="*/ 37961 h 55973"/>
                  <a:gd name="connsiteX346" fmla="*/ 84268 w 97059"/>
                  <a:gd name="connsiteY346" fmla="*/ 38723 h 55973"/>
                  <a:gd name="connsiteX347" fmla="*/ 83601 w 97059"/>
                  <a:gd name="connsiteY347" fmla="*/ 38723 h 55973"/>
                  <a:gd name="connsiteX348" fmla="*/ 83601 w 97059"/>
                  <a:gd name="connsiteY348" fmla="*/ 37961 h 55973"/>
                  <a:gd name="connsiteX349" fmla="*/ 83030 w 97059"/>
                  <a:gd name="connsiteY349" fmla="*/ 37961 h 55973"/>
                  <a:gd name="connsiteX350" fmla="*/ 82172 w 97059"/>
                  <a:gd name="connsiteY350" fmla="*/ 37961 h 55973"/>
                  <a:gd name="connsiteX351" fmla="*/ 81506 w 97059"/>
                  <a:gd name="connsiteY351" fmla="*/ 37961 h 55973"/>
                  <a:gd name="connsiteX352" fmla="*/ 80839 w 97059"/>
                  <a:gd name="connsiteY352" fmla="*/ 37961 h 55973"/>
                  <a:gd name="connsiteX353" fmla="*/ 80839 w 97059"/>
                  <a:gd name="connsiteY353" fmla="*/ 36914 h 55973"/>
                  <a:gd name="connsiteX354" fmla="*/ 81601 w 97059"/>
                  <a:gd name="connsiteY354" fmla="*/ 36151 h 55973"/>
                  <a:gd name="connsiteX355" fmla="*/ 82363 w 97059"/>
                  <a:gd name="connsiteY355" fmla="*/ 36151 h 55973"/>
                  <a:gd name="connsiteX356" fmla="*/ 81696 w 97059"/>
                  <a:gd name="connsiteY356" fmla="*/ 37009 h 55973"/>
                  <a:gd name="connsiteX357" fmla="*/ 82268 w 97059"/>
                  <a:gd name="connsiteY357" fmla="*/ 37009 h 55973"/>
                  <a:gd name="connsiteX358" fmla="*/ 83125 w 97059"/>
                  <a:gd name="connsiteY358" fmla="*/ 37009 h 55973"/>
                  <a:gd name="connsiteX359" fmla="*/ 79029 w 97059"/>
                  <a:gd name="connsiteY359" fmla="*/ 38533 h 55973"/>
                  <a:gd name="connsiteX360" fmla="*/ 78172 w 97059"/>
                  <a:gd name="connsiteY360" fmla="*/ 38533 h 55973"/>
                  <a:gd name="connsiteX361" fmla="*/ 77029 w 97059"/>
                  <a:gd name="connsiteY361" fmla="*/ 39390 h 55973"/>
                  <a:gd name="connsiteX362" fmla="*/ 77600 w 97059"/>
                  <a:gd name="connsiteY362" fmla="*/ 39390 h 55973"/>
                  <a:gd name="connsiteX363" fmla="*/ 78839 w 97059"/>
                  <a:gd name="connsiteY363" fmla="*/ 38533 h 55973"/>
                  <a:gd name="connsiteX364" fmla="*/ 78839 w 97059"/>
                  <a:gd name="connsiteY364" fmla="*/ 39581 h 55973"/>
                  <a:gd name="connsiteX365" fmla="*/ 79791 w 97059"/>
                  <a:gd name="connsiteY365" fmla="*/ 40152 h 55973"/>
                  <a:gd name="connsiteX366" fmla="*/ 80839 w 97059"/>
                  <a:gd name="connsiteY366" fmla="*/ 40152 h 55973"/>
                  <a:gd name="connsiteX367" fmla="*/ 81696 w 97059"/>
                  <a:gd name="connsiteY367" fmla="*/ 40152 h 55973"/>
                  <a:gd name="connsiteX368" fmla="*/ 81696 w 97059"/>
                  <a:gd name="connsiteY368" fmla="*/ 40152 h 55973"/>
                  <a:gd name="connsiteX369" fmla="*/ 81696 w 97059"/>
                  <a:gd name="connsiteY369" fmla="*/ 39581 h 55973"/>
                  <a:gd name="connsiteX370" fmla="*/ 81125 w 97059"/>
                  <a:gd name="connsiteY370" fmla="*/ 39009 h 55973"/>
                  <a:gd name="connsiteX371" fmla="*/ 79791 w 97059"/>
                  <a:gd name="connsiteY371" fmla="*/ 38533 h 55973"/>
                  <a:gd name="connsiteX372" fmla="*/ 79505 w 97059"/>
                  <a:gd name="connsiteY372" fmla="*/ 39104 h 55973"/>
                  <a:gd name="connsiteX373" fmla="*/ 81029 w 97059"/>
                  <a:gd name="connsiteY373" fmla="*/ 39866 h 55973"/>
                  <a:gd name="connsiteX374" fmla="*/ 80267 w 97059"/>
                  <a:gd name="connsiteY374" fmla="*/ 39866 h 55973"/>
                  <a:gd name="connsiteX375" fmla="*/ 77696 w 97059"/>
                  <a:gd name="connsiteY375" fmla="*/ 40628 h 55973"/>
                  <a:gd name="connsiteX376" fmla="*/ 78839 w 97059"/>
                  <a:gd name="connsiteY376" fmla="*/ 41200 h 55973"/>
                  <a:gd name="connsiteX377" fmla="*/ 79410 w 97059"/>
                  <a:gd name="connsiteY377" fmla="*/ 41771 h 55973"/>
                  <a:gd name="connsiteX378" fmla="*/ 79410 w 97059"/>
                  <a:gd name="connsiteY378" fmla="*/ 42343 h 55973"/>
                  <a:gd name="connsiteX379" fmla="*/ 78553 w 97059"/>
                  <a:gd name="connsiteY379" fmla="*/ 42914 h 55973"/>
                  <a:gd name="connsiteX380" fmla="*/ 77886 w 97059"/>
                  <a:gd name="connsiteY380" fmla="*/ 42914 h 55973"/>
                  <a:gd name="connsiteX381" fmla="*/ 78553 w 97059"/>
                  <a:gd name="connsiteY381" fmla="*/ 42343 h 55973"/>
                  <a:gd name="connsiteX382" fmla="*/ 77410 w 97059"/>
                  <a:gd name="connsiteY382" fmla="*/ 41295 h 55973"/>
                  <a:gd name="connsiteX383" fmla="*/ 75981 w 97059"/>
                  <a:gd name="connsiteY383" fmla="*/ 41866 h 55973"/>
                  <a:gd name="connsiteX384" fmla="*/ 75314 w 97059"/>
                  <a:gd name="connsiteY384" fmla="*/ 41866 h 55973"/>
                  <a:gd name="connsiteX385" fmla="*/ 76076 w 97059"/>
                  <a:gd name="connsiteY385" fmla="*/ 41105 h 55973"/>
                  <a:gd name="connsiteX386" fmla="*/ 77029 w 97059"/>
                  <a:gd name="connsiteY386" fmla="*/ 41105 h 55973"/>
                  <a:gd name="connsiteX387" fmla="*/ 77696 w 97059"/>
                  <a:gd name="connsiteY387" fmla="*/ 42819 h 55973"/>
                  <a:gd name="connsiteX388" fmla="*/ 78267 w 97059"/>
                  <a:gd name="connsiteY388" fmla="*/ 42819 h 55973"/>
                  <a:gd name="connsiteX389" fmla="*/ 78267 w 97059"/>
                  <a:gd name="connsiteY389" fmla="*/ 43486 h 55973"/>
                  <a:gd name="connsiteX390" fmla="*/ 77696 w 97059"/>
                  <a:gd name="connsiteY390" fmla="*/ 43486 h 55973"/>
                  <a:gd name="connsiteX391" fmla="*/ 76934 w 97059"/>
                  <a:gd name="connsiteY391" fmla="*/ 43486 h 55973"/>
                  <a:gd name="connsiteX392" fmla="*/ 76267 w 97059"/>
                  <a:gd name="connsiteY392" fmla="*/ 43486 h 55973"/>
                  <a:gd name="connsiteX393" fmla="*/ 76267 w 97059"/>
                  <a:gd name="connsiteY393" fmla="*/ 42819 h 55973"/>
                  <a:gd name="connsiteX394" fmla="*/ 75029 w 97059"/>
                  <a:gd name="connsiteY394" fmla="*/ 41962 h 55973"/>
                  <a:gd name="connsiteX395" fmla="*/ 73409 w 97059"/>
                  <a:gd name="connsiteY395" fmla="*/ 41962 h 55973"/>
                  <a:gd name="connsiteX396" fmla="*/ 74743 w 97059"/>
                  <a:gd name="connsiteY396" fmla="*/ 41295 h 55973"/>
                  <a:gd name="connsiteX397" fmla="*/ 75695 w 97059"/>
                  <a:gd name="connsiteY397" fmla="*/ 41295 h 55973"/>
                  <a:gd name="connsiteX398" fmla="*/ 77124 w 97059"/>
                  <a:gd name="connsiteY398" fmla="*/ 42152 h 55973"/>
                  <a:gd name="connsiteX399" fmla="*/ 72076 w 97059"/>
                  <a:gd name="connsiteY399" fmla="*/ 42819 h 55973"/>
                  <a:gd name="connsiteX400" fmla="*/ 70552 w 97059"/>
                  <a:gd name="connsiteY400" fmla="*/ 43581 h 55973"/>
                  <a:gd name="connsiteX401" fmla="*/ 72457 w 97059"/>
                  <a:gd name="connsiteY401" fmla="*/ 43581 h 55973"/>
                  <a:gd name="connsiteX402" fmla="*/ 71695 w 97059"/>
                  <a:gd name="connsiteY402" fmla="*/ 44629 h 55973"/>
                  <a:gd name="connsiteX403" fmla="*/ 72266 w 97059"/>
                  <a:gd name="connsiteY403" fmla="*/ 45200 h 55973"/>
                  <a:gd name="connsiteX404" fmla="*/ 73219 w 97059"/>
                  <a:gd name="connsiteY404" fmla="*/ 45200 h 55973"/>
                  <a:gd name="connsiteX405" fmla="*/ 74267 w 97059"/>
                  <a:gd name="connsiteY405" fmla="*/ 45200 h 55973"/>
                  <a:gd name="connsiteX406" fmla="*/ 74838 w 97059"/>
                  <a:gd name="connsiteY406" fmla="*/ 45200 h 55973"/>
                  <a:gd name="connsiteX407" fmla="*/ 75410 w 97059"/>
                  <a:gd name="connsiteY407" fmla="*/ 44629 h 55973"/>
                  <a:gd name="connsiteX408" fmla="*/ 75410 w 97059"/>
                  <a:gd name="connsiteY408" fmla="*/ 44057 h 55973"/>
                  <a:gd name="connsiteX409" fmla="*/ 74362 w 97059"/>
                  <a:gd name="connsiteY409" fmla="*/ 43295 h 55973"/>
                  <a:gd name="connsiteX410" fmla="*/ 73409 w 97059"/>
                  <a:gd name="connsiteY410" fmla="*/ 43295 h 55973"/>
                  <a:gd name="connsiteX411" fmla="*/ 74171 w 97059"/>
                  <a:gd name="connsiteY411" fmla="*/ 44057 h 55973"/>
                  <a:gd name="connsiteX412" fmla="*/ 74171 w 97059"/>
                  <a:gd name="connsiteY412" fmla="*/ 44057 h 55973"/>
                  <a:gd name="connsiteX413" fmla="*/ 72171 w 97059"/>
                  <a:gd name="connsiteY413" fmla="*/ 45296 h 55973"/>
                  <a:gd name="connsiteX414" fmla="*/ 72743 w 97059"/>
                  <a:gd name="connsiteY414" fmla="*/ 46343 h 55973"/>
                  <a:gd name="connsiteX415" fmla="*/ 72076 w 97059"/>
                  <a:gd name="connsiteY415" fmla="*/ 46343 h 55973"/>
                  <a:gd name="connsiteX416" fmla="*/ 71409 w 97059"/>
                  <a:gd name="connsiteY416" fmla="*/ 46343 h 55973"/>
                  <a:gd name="connsiteX417" fmla="*/ 70742 w 97059"/>
                  <a:gd name="connsiteY417" fmla="*/ 46343 h 55973"/>
                  <a:gd name="connsiteX418" fmla="*/ 70742 w 97059"/>
                  <a:gd name="connsiteY418" fmla="*/ 45676 h 55973"/>
                  <a:gd name="connsiteX419" fmla="*/ 69695 w 97059"/>
                  <a:gd name="connsiteY419" fmla="*/ 44724 h 55973"/>
                  <a:gd name="connsiteX420" fmla="*/ 69695 w 97059"/>
                  <a:gd name="connsiteY420" fmla="*/ 43962 h 55973"/>
                  <a:gd name="connsiteX421" fmla="*/ 70552 w 97059"/>
                  <a:gd name="connsiteY421" fmla="*/ 43962 h 55973"/>
                  <a:gd name="connsiteX422" fmla="*/ 71695 w 97059"/>
                  <a:gd name="connsiteY422" fmla="*/ 44915 h 55973"/>
                  <a:gd name="connsiteX423" fmla="*/ 68552 w 97059"/>
                  <a:gd name="connsiteY423" fmla="*/ 45296 h 55973"/>
                  <a:gd name="connsiteX424" fmla="*/ 69885 w 97059"/>
                  <a:gd name="connsiteY424" fmla="*/ 46724 h 55973"/>
                  <a:gd name="connsiteX425" fmla="*/ 69218 w 97059"/>
                  <a:gd name="connsiteY425" fmla="*/ 46724 h 55973"/>
                  <a:gd name="connsiteX426" fmla="*/ 67694 w 97059"/>
                  <a:gd name="connsiteY426" fmla="*/ 45296 h 55973"/>
                  <a:gd name="connsiteX427" fmla="*/ 66551 w 97059"/>
                  <a:gd name="connsiteY427" fmla="*/ 45772 h 55973"/>
                  <a:gd name="connsiteX428" fmla="*/ 67789 w 97059"/>
                  <a:gd name="connsiteY428" fmla="*/ 47010 h 55973"/>
                  <a:gd name="connsiteX429" fmla="*/ 67027 w 97059"/>
                  <a:gd name="connsiteY429" fmla="*/ 47010 h 55973"/>
                  <a:gd name="connsiteX430" fmla="*/ 64837 w 97059"/>
                  <a:gd name="connsiteY430" fmla="*/ 44915 h 55973"/>
                  <a:gd name="connsiteX431" fmla="*/ 65599 w 97059"/>
                  <a:gd name="connsiteY431" fmla="*/ 44915 h 55973"/>
                  <a:gd name="connsiteX432" fmla="*/ 67789 w 97059"/>
                  <a:gd name="connsiteY432" fmla="*/ 44438 h 55973"/>
                  <a:gd name="connsiteX433" fmla="*/ 68552 w 97059"/>
                  <a:gd name="connsiteY433" fmla="*/ 46153 h 55973"/>
                  <a:gd name="connsiteX434" fmla="*/ 64360 w 97059"/>
                  <a:gd name="connsiteY434" fmla="*/ 45867 h 55973"/>
                  <a:gd name="connsiteX435" fmla="*/ 65885 w 97059"/>
                  <a:gd name="connsiteY435" fmla="*/ 47963 h 55973"/>
                  <a:gd name="connsiteX436" fmla="*/ 65122 w 97059"/>
                  <a:gd name="connsiteY436" fmla="*/ 47963 h 55973"/>
                  <a:gd name="connsiteX437" fmla="*/ 64075 w 97059"/>
                  <a:gd name="connsiteY437" fmla="*/ 47963 h 55973"/>
                  <a:gd name="connsiteX438" fmla="*/ 64075 w 97059"/>
                  <a:gd name="connsiteY438" fmla="*/ 47486 h 55973"/>
                  <a:gd name="connsiteX439" fmla="*/ 63027 w 97059"/>
                  <a:gd name="connsiteY439" fmla="*/ 46153 h 55973"/>
                  <a:gd name="connsiteX440" fmla="*/ 63789 w 97059"/>
                  <a:gd name="connsiteY440" fmla="*/ 46153 h 55973"/>
                  <a:gd name="connsiteX441" fmla="*/ 64360 w 97059"/>
                  <a:gd name="connsiteY441" fmla="*/ 46724 h 55973"/>
                  <a:gd name="connsiteX442" fmla="*/ 62265 w 97059"/>
                  <a:gd name="connsiteY442" fmla="*/ 47105 h 55973"/>
                  <a:gd name="connsiteX443" fmla="*/ 61598 w 97059"/>
                  <a:gd name="connsiteY443" fmla="*/ 46629 h 55973"/>
                  <a:gd name="connsiteX444" fmla="*/ 60551 w 97059"/>
                  <a:gd name="connsiteY444" fmla="*/ 46629 h 55973"/>
                  <a:gd name="connsiteX445" fmla="*/ 58646 w 97059"/>
                  <a:gd name="connsiteY445" fmla="*/ 46629 h 55973"/>
                  <a:gd name="connsiteX446" fmla="*/ 59789 w 97059"/>
                  <a:gd name="connsiteY446" fmla="*/ 48915 h 55973"/>
                  <a:gd name="connsiteX447" fmla="*/ 61884 w 97059"/>
                  <a:gd name="connsiteY447" fmla="*/ 48915 h 55973"/>
                  <a:gd name="connsiteX448" fmla="*/ 62741 w 97059"/>
                  <a:gd name="connsiteY448" fmla="*/ 48915 h 55973"/>
                  <a:gd name="connsiteX449" fmla="*/ 62741 w 97059"/>
                  <a:gd name="connsiteY449" fmla="*/ 48343 h 55973"/>
                  <a:gd name="connsiteX450" fmla="*/ 61313 w 97059"/>
                  <a:gd name="connsiteY450" fmla="*/ 47105 h 55973"/>
                  <a:gd name="connsiteX451" fmla="*/ 61313 w 97059"/>
                  <a:gd name="connsiteY451" fmla="*/ 47867 h 55973"/>
                  <a:gd name="connsiteX452" fmla="*/ 60170 w 97059"/>
                  <a:gd name="connsiteY452" fmla="*/ 48439 h 55973"/>
                  <a:gd name="connsiteX453" fmla="*/ 59503 w 97059"/>
                  <a:gd name="connsiteY453" fmla="*/ 47391 h 55973"/>
                  <a:gd name="connsiteX454" fmla="*/ 59503 w 97059"/>
                  <a:gd name="connsiteY454" fmla="*/ 47391 h 55973"/>
                  <a:gd name="connsiteX455" fmla="*/ 61313 w 97059"/>
                  <a:gd name="connsiteY455" fmla="*/ 48248 h 55973"/>
                  <a:gd name="connsiteX456" fmla="*/ 57502 w 97059"/>
                  <a:gd name="connsiteY456" fmla="*/ 47105 h 55973"/>
                  <a:gd name="connsiteX457" fmla="*/ 56455 w 97059"/>
                  <a:gd name="connsiteY457" fmla="*/ 47105 h 55973"/>
                  <a:gd name="connsiteX458" fmla="*/ 55693 w 97059"/>
                  <a:gd name="connsiteY458" fmla="*/ 47105 h 55973"/>
                  <a:gd name="connsiteX459" fmla="*/ 54455 w 97059"/>
                  <a:gd name="connsiteY459" fmla="*/ 47105 h 55973"/>
                  <a:gd name="connsiteX460" fmla="*/ 55502 w 97059"/>
                  <a:gd name="connsiteY460" fmla="*/ 50439 h 55973"/>
                  <a:gd name="connsiteX461" fmla="*/ 56360 w 97059"/>
                  <a:gd name="connsiteY461" fmla="*/ 50439 h 55973"/>
                  <a:gd name="connsiteX462" fmla="*/ 56360 w 97059"/>
                  <a:gd name="connsiteY462" fmla="*/ 49201 h 55973"/>
                  <a:gd name="connsiteX463" fmla="*/ 57217 w 97059"/>
                  <a:gd name="connsiteY463" fmla="*/ 49201 h 55973"/>
                  <a:gd name="connsiteX464" fmla="*/ 58455 w 97059"/>
                  <a:gd name="connsiteY464" fmla="*/ 49201 h 55973"/>
                  <a:gd name="connsiteX465" fmla="*/ 58455 w 97059"/>
                  <a:gd name="connsiteY465" fmla="*/ 48534 h 55973"/>
                  <a:gd name="connsiteX466" fmla="*/ 58455 w 97059"/>
                  <a:gd name="connsiteY466" fmla="*/ 47677 h 55973"/>
                  <a:gd name="connsiteX467" fmla="*/ 57502 w 97059"/>
                  <a:gd name="connsiteY467" fmla="*/ 48248 h 55973"/>
                  <a:gd name="connsiteX468" fmla="*/ 57026 w 97059"/>
                  <a:gd name="connsiteY468" fmla="*/ 47772 h 55973"/>
                  <a:gd name="connsiteX469" fmla="*/ 57026 w 97059"/>
                  <a:gd name="connsiteY469" fmla="*/ 48629 h 55973"/>
                  <a:gd name="connsiteX470" fmla="*/ 55597 w 97059"/>
                  <a:gd name="connsiteY470" fmla="*/ 48629 h 55973"/>
                  <a:gd name="connsiteX471" fmla="*/ 55597 w 97059"/>
                  <a:gd name="connsiteY471" fmla="*/ 47963 h 55973"/>
                  <a:gd name="connsiteX472" fmla="*/ 55597 w 97059"/>
                  <a:gd name="connsiteY472" fmla="*/ 47963 h 55973"/>
                  <a:gd name="connsiteX473" fmla="*/ 52835 w 97059"/>
                  <a:gd name="connsiteY473" fmla="*/ 47772 h 55973"/>
                  <a:gd name="connsiteX474" fmla="*/ 53597 w 97059"/>
                  <a:gd name="connsiteY474" fmla="*/ 47772 h 55973"/>
                  <a:gd name="connsiteX475" fmla="*/ 54264 w 97059"/>
                  <a:gd name="connsiteY475" fmla="*/ 50153 h 55973"/>
                  <a:gd name="connsiteX476" fmla="*/ 53407 w 97059"/>
                  <a:gd name="connsiteY476" fmla="*/ 50153 h 55973"/>
                  <a:gd name="connsiteX477" fmla="*/ 52740 w 97059"/>
                  <a:gd name="connsiteY477" fmla="*/ 47772 h 55973"/>
                  <a:gd name="connsiteX478" fmla="*/ 54169 w 97059"/>
                  <a:gd name="connsiteY478" fmla="*/ 50534 h 55973"/>
                  <a:gd name="connsiteX479" fmla="*/ 53597 w 97059"/>
                  <a:gd name="connsiteY479" fmla="*/ 51201 h 55973"/>
                  <a:gd name="connsiteX480" fmla="*/ 54169 w 97059"/>
                  <a:gd name="connsiteY480" fmla="*/ 51296 h 55973"/>
                  <a:gd name="connsiteX481" fmla="*/ 51883 w 97059"/>
                  <a:gd name="connsiteY481" fmla="*/ 47296 h 55973"/>
                  <a:gd name="connsiteX482" fmla="*/ 51026 w 97059"/>
                  <a:gd name="connsiteY482" fmla="*/ 47296 h 55973"/>
                  <a:gd name="connsiteX483" fmla="*/ 51026 w 97059"/>
                  <a:gd name="connsiteY483" fmla="*/ 48248 h 55973"/>
                  <a:gd name="connsiteX484" fmla="*/ 50073 w 97059"/>
                  <a:gd name="connsiteY484" fmla="*/ 48248 h 55973"/>
                  <a:gd name="connsiteX485" fmla="*/ 48835 w 97059"/>
                  <a:gd name="connsiteY485" fmla="*/ 48248 h 55973"/>
                  <a:gd name="connsiteX486" fmla="*/ 48835 w 97059"/>
                  <a:gd name="connsiteY486" fmla="*/ 48820 h 55973"/>
                  <a:gd name="connsiteX487" fmla="*/ 48835 w 97059"/>
                  <a:gd name="connsiteY487" fmla="*/ 49772 h 55973"/>
                  <a:gd name="connsiteX488" fmla="*/ 48835 w 97059"/>
                  <a:gd name="connsiteY488" fmla="*/ 50344 h 55973"/>
                  <a:gd name="connsiteX489" fmla="*/ 49883 w 97059"/>
                  <a:gd name="connsiteY489" fmla="*/ 50344 h 55973"/>
                  <a:gd name="connsiteX490" fmla="*/ 51978 w 97059"/>
                  <a:gd name="connsiteY490" fmla="*/ 50344 h 55973"/>
                  <a:gd name="connsiteX491" fmla="*/ 51883 w 97059"/>
                  <a:gd name="connsiteY491" fmla="*/ 48058 h 55973"/>
                  <a:gd name="connsiteX492" fmla="*/ 50454 w 97059"/>
                  <a:gd name="connsiteY492" fmla="*/ 49867 h 55973"/>
                  <a:gd name="connsiteX493" fmla="*/ 49502 w 97059"/>
                  <a:gd name="connsiteY493" fmla="*/ 48724 h 55973"/>
                  <a:gd name="connsiteX494" fmla="*/ 50930 w 97059"/>
                  <a:gd name="connsiteY494" fmla="*/ 48724 h 55973"/>
                  <a:gd name="connsiteX495" fmla="*/ 50930 w 97059"/>
                  <a:gd name="connsiteY495" fmla="*/ 49963 h 55973"/>
                  <a:gd name="connsiteX496" fmla="*/ 50454 w 97059"/>
                  <a:gd name="connsiteY496" fmla="*/ 50630 h 55973"/>
                  <a:gd name="connsiteX497" fmla="*/ 46644 w 97059"/>
                  <a:gd name="connsiteY497" fmla="*/ 50725 h 55973"/>
                  <a:gd name="connsiteX498" fmla="*/ 47406 w 97059"/>
                  <a:gd name="connsiteY498" fmla="*/ 50725 h 55973"/>
                  <a:gd name="connsiteX499" fmla="*/ 46549 w 97059"/>
                  <a:gd name="connsiteY499" fmla="*/ 51391 h 55973"/>
                  <a:gd name="connsiteX500" fmla="*/ 46263 w 97059"/>
                  <a:gd name="connsiteY500" fmla="*/ 51487 h 55973"/>
                  <a:gd name="connsiteX501" fmla="*/ 47692 w 97059"/>
                  <a:gd name="connsiteY501" fmla="*/ 48058 h 55973"/>
                  <a:gd name="connsiteX502" fmla="*/ 47692 w 97059"/>
                  <a:gd name="connsiteY502" fmla="*/ 50344 h 55973"/>
                  <a:gd name="connsiteX503" fmla="*/ 46263 w 97059"/>
                  <a:gd name="connsiteY503" fmla="*/ 50344 h 55973"/>
                  <a:gd name="connsiteX504" fmla="*/ 46263 w 97059"/>
                  <a:gd name="connsiteY504" fmla="*/ 47867 h 55973"/>
                  <a:gd name="connsiteX505" fmla="*/ 47311 w 97059"/>
                  <a:gd name="connsiteY505" fmla="*/ 47867 h 55973"/>
                  <a:gd name="connsiteX506" fmla="*/ 45406 w 97059"/>
                  <a:gd name="connsiteY506" fmla="*/ 50249 h 55973"/>
                  <a:gd name="connsiteX507" fmla="*/ 42929 w 97059"/>
                  <a:gd name="connsiteY507" fmla="*/ 50249 h 55973"/>
                  <a:gd name="connsiteX508" fmla="*/ 44263 w 97059"/>
                  <a:gd name="connsiteY508" fmla="*/ 49772 h 55973"/>
                  <a:gd name="connsiteX509" fmla="*/ 43501 w 97059"/>
                  <a:gd name="connsiteY509" fmla="*/ 49106 h 55973"/>
                  <a:gd name="connsiteX510" fmla="*/ 43025 w 97059"/>
                  <a:gd name="connsiteY510" fmla="*/ 49106 h 55973"/>
                  <a:gd name="connsiteX511" fmla="*/ 44358 w 97059"/>
                  <a:gd name="connsiteY511" fmla="*/ 48153 h 55973"/>
                  <a:gd name="connsiteX512" fmla="*/ 46263 w 97059"/>
                  <a:gd name="connsiteY512" fmla="*/ 48153 h 55973"/>
                  <a:gd name="connsiteX513" fmla="*/ 44739 w 97059"/>
                  <a:gd name="connsiteY513" fmla="*/ 48629 h 55973"/>
                  <a:gd name="connsiteX514" fmla="*/ 44263 w 97059"/>
                  <a:gd name="connsiteY514" fmla="*/ 48629 h 55973"/>
                  <a:gd name="connsiteX515" fmla="*/ 45406 w 97059"/>
                  <a:gd name="connsiteY515" fmla="*/ 49201 h 55973"/>
                  <a:gd name="connsiteX516" fmla="*/ 45977 w 97059"/>
                  <a:gd name="connsiteY516" fmla="*/ 49201 h 55973"/>
                  <a:gd name="connsiteX517" fmla="*/ 45406 w 97059"/>
                  <a:gd name="connsiteY517" fmla="*/ 51010 h 55973"/>
                  <a:gd name="connsiteX518" fmla="*/ 42548 w 97059"/>
                  <a:gd name="connsiteY518" fmla="*/ 47772 h 55973"/>
                  <a:gd name="connsiteX519" fmla="*/ 41786 w 97059"/>
                  <a:gd name="connsiteY519" fmla="*/ 50058 h 55973"/>
                  <a:gd name="connsiteX520" fmla="*/ 40834 w 97059"/>
                  <a:gd name="connsiteY520" fmla="*/ 50058 h 55973"/>
                  <a:gd name="connsiteX521" fmla="*/ 41405 w 97059"/>
                  <a:gd name="connsiteY521" fmla="*/ 47677 h 55973"/>
                  <a:gd name="connsiteX522" fmla="*/ 42358 w 97059"/>
                  <a:gd name="connsiteY522" fmla="*/ 47677 h 55973"/>
                  <a:gd name="connsiteX523" fmla="*/ 42548 w 97059"/>
                  <a:gd name="connsiteY523" fmla="*/ 48534 h 55973"/>
                  <a:gd name="connsiteX524" fmla="*/ 40739 w 97059"/>
                  <a:gd name="connsiteY524" fmla="*/ 50344 h 55973"/>
                  <a:gd name="connsiteX525" fmla="*/ 41501 w 97059"/>
                  <a:gd name="connsiteY525" fmla="*/ 50344 h 55973"/>
                  <a:gd name="connsiteX526" fmla="*/ 40548 w 97059"/>
                  <a:gd name="connsiteY526" fmla="*/ 50820 h 55973"/>
                  <a:gd name="connsiteX527" fmla="*/ 40739 w 97059"/>
                  <a:gd name="connsiteY527" fmla="*/ 51106 h 55973"/>
                  <a:gd name="connsiteX528" fmla="*/ 39310 w 97059"/>
                  <a:gd name="connsiteY528" fmla="*/ 49677 h 55973"/>
                  <a:gd name="connsiteX529" fmla="*/ 38262 w 97059"/>
                  <a:gd name="connsiteY529" fmla="*/ 49677 h 55973"/>
                  <a:gd name="connsiteX530" fmla="*/ 37024 w 97059"/>
                  <a:gd name="connsiteY530" fmla="*/ 49677 h 55973"/>
                  <a:gd name="connsiteX531" fmla="*/ 38357 w 97059"/>
                  <a:gd name="connsiteY531" fmla="*/ 49677 h 55973"/>
                  <a:gd name="connsiteX532" fmla="*/ 39310 w 97059"/>
                  <a:gd name="connsiteY532" fmla="*/ 48724 h 55973"/>
                  <a:gd name="connsiteX533" fmla="*/ 37881 w 97059"/>
                  <a:gd name="connsiteY533" fmla="*/ 48153 h 55973"/>
                  <a:gd name="connsiteX534" fmla="*/ 39310 w 97059"/>
                  <a:gd name="connsiteY534" fmla="*/ 48153 h 55973"/>
                  <a:gd name="connsiteX535" fmla="*/ 40262 w 97059"/>
                  <a:gd name="connsiteY535" fmla="*/ 48153 h 55973"/>
                  <a:gd name="connsiteX536" fmla="*/ 40262 w 97059"/>
                  <a:gd name="connsiteY536" fmla="*/ 48820 h 55973"/>
                  <a:gd name="connsiteX537" fmla="*/ 40262 w 97059"/>
                  <a:gd name="connsiteY537" fmla="*/ 49677 h 55973"/>
                  <a:gd name="connsiteX538" fmla="*/ 39319 w 97059"/>
                  <a:gd name="connsiteY538" fmla="*/ 50439 h 55973"/>
                  <a:gd name="connsiteX539" fmla="*/ 39310 w 97059"/>
                  <a:gd name="connsiteY539" fmla="*/ 50439 h 55973"/>
                  <a:gd name="connsiteX540" fmla="*/ 34833 w 97059"/>
                  <a:gd name="connsiteY540" fmla="*/ 49677 h 55973"/>
                  <a:gd name="connsiteX541" fmla="*/ 35595 w 97059"/>
                  <a:gd name="connsiteY541" fmla="*/ 49677 h 55973"/>
                  <a:gd name="connsiteX542" fmla="*/ 34547 w 97059"/>
                  <a:gd name="connsiteY542" fmla="*/ 49677 h 55973"/>
                  <a:gd name="connsiteX543" fmla="*/ 34547 w 97059"/>
                  <a:gd name="connsiteY543" fmla="*/ 49106 h 55973"/>
                  <a:gd name="connsiteX544" fmla="*/ 37214 w 97059"/>
                  <a:gd name="connsiteY544" fmla="*/ 47200 h 55973"/>
                  <a:gd name="connsiteX545" fmla="*/ 35976 w 97059"/>
                  <a:gd name="connsiteY545" fmla="*/ 49391 h 55973"/>
                  <a:gd name="connsiteX546" fmla="*/ 35024 w 97059"/>
                  <a:gd name="connsiteY546" fmla="*/ 49391 h 55973"/>
                  <a:gd name="connsiteX547" fmla="*/ 36167 w 97059"/>
                  <a:gd name="connsiteY547" fmla="*/ 47105 h 55973"/>
                  <a:gd name="connsiteX548" fmla="*/ 37119 w 97059"/>
                  <a:gd name="connsiteY548" fmla="*/ 47105 h 55973"/>
                  <a:gd name="connsiteX549" fmla="*/ 37214 w 97059"/>
                  <a:gd name="connsiteY549" fmla="*/ 47772 h 55973"/>
                  <a:gd name="connsiteX550" fmla="*/ 33023 w 97059"/>
                  <a:gd name="connsiteY550" fmla="*/ 48820 h 55973"/>
                  <a:gd name="connsiteX551" fmla="*/ 32166 w 97059"/>
                  <a:gd name="connsiteY551" fmla="*/ 48820 h 55973"/>
                  <a:gd name="connsiteX552" fmla="*/ 31214 w 97059"/>
                  <a:gd name="connsiteY552" fmla="*/ 47772 h 55973"/>
                  <a:gd name="connsiteX553" fmla="*/ 32356 w 97059"/>
                  <a:gd name="connsiteY553" fmla="*/ 46248 h 55973"/>
                  <a:gd name="connsiteX554" fmla="*/ 33214 w 97059"/>
                  <a:gd name="connsiteY554" fmla="*/ 46248 h 55973"/>
                  <a:gd name="connsiteX555" fmla="*/ 32261 w 97059"/>
                  <a:gd name="connsiteY555" fmla="*/ 47772 h 55973"/>
                  <a:gd name="connsiteX556" fmla="*/ 33595 w 97059"/>
                  <a:gd name="connsiteY556" fmla="*/ 47772 h 55973"/>
                  <a:gd name="connsiteX557" fmla="*/ 34643 w 97059"/>
                  <a:gd name="connsiteY557" fmla="*/ 46343 h 55973"/>
                  <a:gd name="connsiteX558" fmla="*/ 35500 w 97059"/>
                  <a:gd name="connsiteY558" fmla="*/ 46343 h 55973"/>
                  <a:gd name="connsiteX559" fmla="*/ 33976 w 97059"/>
                  <a:gd name="connsiteY559" fmla="*/ 48534 h 55973"/>
                  <a:gd name="connsiteX560" fmla="*/ 33118 w 97059"/>
                  <a:gd name="connsiteY560" fmla="*/ 48534 h 55973"/>
                  <a:gd name="connsiteX561" fmla="*/ 33023 w 97059"/>
                  <a:gd name="connsiteY561" fmla="*/ 49391 h 55973"/>
                  <a:gd name="connsiteX562" fmla="*/ 31214 w 97059"/>
                  <a:gd name="connsiteY562" fmla="*/ 46724 h 55973"/>
                  <a:gd name="connsiteX563" fmla="*/ 31214 w 97059"/>
                  <a:gd name="connsiteY563" fmla="*/ 46057 h 55973"/>
                  <a:gd name="connsiteX564" fmla="*/ 30547 w 97059"/>
                  <a:gd name="connsiteY564" fmla="*/ 46057 h 55973"/>
                  <a:gd name="connsiteX565" fmla="*/ 29785 w 97059"/>
                  <a:gd name="connsiteY565" fmla="*/ 46057 h 55973"/>
                  <a:gd name="connsiteX566" fmla="*/ 31595 w 97059"/>
                  <a:gd name="connsiteY566" fmla="*/ 46057 h 55973"/>
                  <a:gd name="connsiteX567" fmla="*/ 30642 w 97059"/>
                  <a:gd name="connsiteY567" fmla="*/ 45105 h 55973"/>
                  <a:gd name="connsiteX568" fmla="*/ 29594 w 97059"/>
                  <a:gd name="connsiteY568" fmla="*/ 45105 h 55973"/>
                  <a:gd name="connsiteX569" fmla="*/ 28737 w 97059"/>
                  <a:gd name="connsiteY569" fmla="*/ 45105 h 55973"/>
                  <a:gd name="connsiteX570" fmla="*/ 26642 w 97059"/>
                  <a:gd name="connsiteY570" fmla="*/ 47296 h 55973"/>
                  <a:gd name="connsiteX571" fmla="*/ 28451 w 97059"/>
                  <a:gd name="connsiteY571" fmla="*/ 47963 h 55973"/>
                  <a:gd name="connsiteX572" fmla="*/ 29499 w 97059"/>
                  <a:gd name="connsiteY572" fmla="*/ 47963 h 55973"/>
                  <a:gd name="connsiteX573" fmla="*/ 30356 w 97059"/>
                  <a:gd name="connsiteY573" fmla="*/ 47963 h 55973"/>
                  <a:gd name="connsiteX574" fmla="*/ 29309 w 97059"/>
                  <a:gd name="connsiteY574" fmla="*/ 46724 h 55973"/>
                  <a:gd name="connsiteX575" fmla="*/ 28261 w 97059"/>
                  <a:gd name="connsiteY575" fmla="*/ 46724 h 55973"/>
                  <a:gd name="connsiteX576" fmla="*/ 28927 w 97059"/>
                  <a:gd name="connsiteY576" fmla="*/ 45867 h 55973"/>
                  <a:gd name="connsiteX577" fmla="*/ 29785 w 97059"/>
                  <a:gd name="connsiteY577" fmla="*/ 45867 h 55973"/>
                  <a:gd name="connsiteX578" fmla="*/ 29785 w 97059"/>
                  <a:gd name="connsiteY578" fmla="*/ 46915 h 55973"/>
                  <a:gd name="connsiteX579" fmla="*/ 26927 w 97059"/>
                  <a:gd name="connsiteY579" fmla="*/ 45676 h 55973"/>
                  <a:gd name="connsiteX580" fmla="*/ 27880 w 97059"/>
                  <a:gd name="connsiteY580" fmla="*/ 45010 h 55973"/>
                  <a:gd name="connsiteX581" fmla="*/ 27880 w 97059"/>
                  <a:gd name="connsiteY581" fmla="*/ 44343 h 55973"/>
                  <a:gd name="connsiteX582" fmla="*/ 27308 w 97059"/>
                  <a:gd name="connsiteY582" fmla="*/ 44343 h 55973"/>
                  <a:gd name="connsiteX583" fmla="*/ 25784 w 97059"/>
                  <a:gd name="connsiteY583" fmla="*/ 43676 h 55973"/>
                  <a:gd name="connsiteX584" fmla="*/ 26642 w 97059"/>
                  <a:gd name="connsiteY584" fmla="*/ 44724 h 55973"/>
                  <a:gd name="connsiteX585" fmla="*/ 24737 w 97059"/>
                  <a:gd name="connsiteY585" fmla="*/ 44724 h 55973"/>
                  <a:gd name="connsiteX586" fmla="*/ 23879 w 97059"/>
                  <a:gd name="connsiteY586" fmla="*/ 45296 h 55973"/>
                  <a:gd name="connsiteX587" fmla="*/ 23879 w 97059"/>
                  <a:gd name="connsiteY587" fmla="*/ 45867 h 55973"/>
                  <a:gd name="connsiteX588" fmla="*/ 24451 w 97059"/>
                  <a:gd name="connsiteY588" fmla="*/ 46439 h 55973"/>
                  <a:gd name="connsiteX589" fmla="*/ 25022 w 97059"/>
                  <a:gd name="connsiteY589" fmla="*/ 46439 h 55973"/>
                  <a:gd name="connsiteX590" fmla="*/ 26070 w 97059"/>
                  <a:gd name="connsiteY590" fmla="*/ 46439 h 55973"/>
                  <a:gd name="connsiteX591" fmla="*/ 27213 w 97059"/>
                  <a:gd name="connsiteY591" fmla="*/ 46724 h 55973"/>
                  <a:gd name="connsiteX592" fmla="*/ 24927 w 97059"/>
                  <a:gd name="connsiteY592" fmla="*/ 45105 h 55973"/>
                  <a:gd name="connsiteX593" fmla="*/ 26356 w 97059"/>
                  <a:gd name="connsiteY593" fmla="*/ 45105 h 55973"/>
                  <a:gd name="connsiteX594" fmla="*/ 24927 w 97059"/>
                  <a:gd name="connsiteY594" fmla="*/ 42914 h 55973"/>
                  <a:gd name="connsiteX595" fmla="*/ 21308 w 97059"/>
                  <a:gd name="connsiteY595" fmla="*/ 45391 h 55973"/>
                  <a:gd name="connsiteX596" fmla="*/ 20450 w 97059"/>
                  <a:gd name="connsiteY596" fmla="*/ 45391 h 55973"/>
                  <a:gd name="connsiteX597" fmla="*/ 24165 w 97059"/>
                  <a:gd name="connsiteY597" fmla="*/ 42724 h 55973"/>
                  <a:gd name="connsiteX598" fmla="*/ 24927 w 97059"/>
                  <a:gd name="connsiteY598" fmla="*/ 42724 h 55973"/>
                  <a:gd name="connsiteX599" fmla="*/ 25213 w 97059"/>
                  <a:gd name="connsiteY599" fmla="*/ 43962 h 55973"/>
                  <a:gd name="connsiteX600" fmla="*/ 19498 w 97059"/>
                  <a:gd name="connsiteY600" fmla="*/ 44533 h 55973"/>
                  <a:gd name="connsiteX601" fmla="*/ 18641 w 97059"/>
                  <a:gd name="connsiteY601" fmla="*/ 44533 h 55973"/>
                  <a:gd name="connsiteX602" fmla="*/ 19212 w 97059"/>
                  <a:gd name="connsiteY602" fmla="*/ 44057 h 55973"/>
                  <a:gd name="connsiteX603" fmla="*/ 19974 w 97059"/>
                  <a:gd name="connsiteY603" fmla="*/ 44057 h 55973"/>
                  <a:gd name="connsiteX604" fmla="*/ 22641 w 97059"/>
                  <a:gd name="connsiteY604" fmla="*/ 41676 h 55973"/>
                  <a:gd name="connsiteX605" fmla="*/ 23308 w 97059"/>
                  <a:gd name="connsiteY605" fmla="*/ 41676 h 55973"/>
                  <a:gd name="connsiteX606" fmla="*/ 20641 w 97059"/>
                  <a:gd name="connsiteY606" fmla="*/ 43486 h 55973"/>
                  <a:gd name="connsiteX607" fmla="*/ 19784 w 97059"/>
                  <a:gd name="connsiteY607" fmla="*/ 43486 h 55973"/>
                  <a:gd name="connsiteX608" fmla="*/ 22546 w 97059"/>
                  <a:gd name="connsiteY608" fmla="*/ 41676 h 55973"/>
                  <a:gd name="connsiteX609" fmla="*/ 18260 w 97059"/>
                  <a:gd name="connsiteY609" fmla="*/ 43390 h 55973"/>
                  <a:gd name="connsiteX610" fmla="*/ 17593 w 97059"/>
                  <a:gd name="connsiteY610" fmla="*/ 43390 h 55973"/>
                  <a:gd name="connsiteX611" fmla="*/ 18164 w 97059"/>
                  <a:gd name="connsiteY611" fmla="*/ 42914 h 55973"/>
                  <a:gd name="connsiteX612" fmla="*/ 17688 w 97059"/>
                  <a:gd name="connsiteY612" fmla="*/ 42914 h 55973"/>
                  <a:gd name="connsiteX613" fmla="*/ 18164 w 97059"/>
                  <a:gd name="connsiteY613" fmla="*/ 42914 h 55973"/>
                  <a:gd name="connsiteX614" fmla="*/ 18831 w 97059"/>
                  <a:gd name="connsiteY614" fmla="*/ 42914 h 55973"/>
                  <a:gd name="connsiteX615" fmla="*/ 20355 w 97059"/>
                  <a:gd name="connsiteY615" fmla="*/ 42152 h 55973"/>
                  <a:gd name="connsiteX616" fmla="*/ 20355 w 97059"/>
                  <a:gd name="connsiteY616" fmla="*/ 41295 h 55973"/>
                  <a:gd name="connsiteX617" fmla="*/ 21403 w 97059"/>
                  <a:gd name="connsiteY617" fmla="*/ 42057 h 55973"/>
                  <a:gd name="connsiteX618" fmla="*/ 20926 w 97059"/>
                  <a:gd name="connsiteY618" fmla="*/ 42629 h 55973"/>
                  <a:gd name="connsiteX619" fmla="*/ 19498 w 97059"/>
                  <a:gd name="connsiteY619" fmla="*/ 43390 h 55973"/>
                  <a:gd name="connsiteX620" fmla="*/ 19498 w 97059"/>
                  <a:gd name="connsiteY620" fmla="*/ 43962 h 55973"/>
                  <a:gd name="connsiteX621" fmla="*/ 18545 w 97059"/>
                  <a:gd name="connsiteY621" fmla="*/ 44438 h 55973"/>
                  <a:gd name="connsiteX622" fmla="*/ 19879 w 97059"/>
                  <a:gd name="connsiteY622" fmla="*/ 39866 h 55973"/>
                  <a:gd name="connsiteX623" fmla="*/ 20926 w 97059"/>
                  <a:gd name="connsiteY623" fmla="*/ 39866 h 55973"/>
                  <a:gd name="connsiteX624" fmla="*/ 19593 w 97059"/>
                  <a:gd name="connsiteY624" fmla="*/ 40724 h 55973"/>
                  <a:gd name="connsiteX625" fmla="*/ 18831 w 97059"/>
                  <a:gd name="connsiteY625" fmla="*/ 40724 h 55973"/>
                  <a:gd name="connsiteX626" fmla="*/ 19402 w 97059"/>
                  <a:gd name="connsiteY626" fmla="*/ 40724 h 55973"/>
                  <a:gd name="connsiteX627" fmla="*/ 15878 w 97059"/>
                  <a:gd name="connsiteY627" fmla="*/ 40724 h 55973"/>
                  <a:gd name="connsiteX628" fmla="*/ 15021 w 97059"/>
                  <a:gd name="connsiteY628" fmla="*/ 40724 h 55973"/>
                  <a:gd name="connsiteX629" fmla="*/ 14164 w 97059"/>
                  <a:gd name="connsiteY629" fmla="*/ 40057 h 55973"/>
                  <a:gd name="connsiteX630" fmla="*/ 14735 w 97059"/>
                  <a:gd name="connsiteY630" fmla="*/ 40057 h 55973"/>
                  <a:gd name="connsiteX631" fmla="*/ 15593 w 97059"/>
                  <a:gd name="connsiteY631" fmla="*/ 40628 h 55973"/>
                  <a:gd name="connsiteX632" fmla="*/ 16069 w 97059"/>
                  <a:gd name="connsiteY632" fmla="*/ 39866 h 55973"/>
                  <a:gd name="connsiteX633" fmla="*/ 16069 w 97059"/>
                  <a:gd name="connsiteY633" fmla="*/ 39104 h 55973"/>
                  <a:gd name="connsiteX634" fmla="*/ 17783 w 97059"/>
                  <a:gd name="connsiteY634" fmla="*/ 39104 h 55973"/>
                  <a:gd name="connsiteX635" fmla="*/ 18736 w 97059"/>
                  <a:gd name="connsiteY635" fmla="*/ 39866 h 55973"/>
                  <a:gd name="connsiteX636" fmla="*/ 18260 w 97059"/>
                  <a:gd name="connsiteY636" fmla="*/ 39866 h 55973"/>
                  <a:gd name="connsiteX637" fmla="*/ 17688 w 97059"/>
                  <a:gd name="connsiteY637" fmla="*/ 40438 h 55973"/>
                  <a:gd name="connsiteX638" fmla="*/ 17688 w 97059"/>
                  <a:gd name="connsiteY638" fmla="*/ 40438 h 55973"/>
                  <a:gd name="connsiteX639" fmla="*/ 17688 w 97059"/>
                  <a:gd name="connsiteY639" fmla="*/ 41295 h 55973"/>
                  <a:gd name="connsiteX640" fmla="*/ 17688 w 97059"/>
                  <a:gd name="connsiteY640" fmla="*/ 42152 h 55973"/>
                  <a:gd name="connsiteX641" fmla="*/ 14831 w 97059"/>
                  <a:gd name="connsiteY641" fmla="*/ 38818 h 55973"/>
                  <a:gd name="connsiteX642" fmla="*/ 16164 w 97059"/>
                  <a:gd name="connsiteY642" fmla="*/ 38342 h 55973"/>
                  <a:gd name="connsiteX643" fmla="*/ 16926 w 97059"/>
                  <a:gd name="connsiteY643" fmla="*/ 37866 h 55973"/>
                  <a:gd name="connsiteX644" fmla="*/ 16926 w 97059"/>
                  <a:gd name="connsiteY644" fmla="*/ 37295 h 55973"/>
                  <a:gd name="connsiteX645" fmla="*/ 15974 w 97059"/>
                  <a:gd name="connsiteY645" fmla="*/ 36342 h 55973"/>
                  <a:gd name="connsiteX646" fmla="*/ 15212 w 97059"/>
                  <a:gd name="connsiteY646" fmla="*/ 36342 h 55973"/>
                  <a:gd name="connsiteX647" fmla="*/ 15974 w 97059"/>
                  <a:gd name="connsiteY647" fmla="*/ 37390 h 55973"/>
                  <a:gd name="connsiteX648" fmla="*/ 14450 w 97059"/>
                  <a:gd name="connsiteY648" fmla="*/ 36723 h 55973"/>
                  <a:gd name="connsiteX649" fmla="*/ 13306 w 97059"/>
                  <a:gd name="connsiteY649" fmla="*/ 36723 h 55973"/>
                  <a:gd name="connsiteX650" fmla="*/ 12545 w 97059"/>
                  <a:gd name="connsiteY650" fmla="*/ 37199 h 55973"/>
                  <a:gd name="connsiteX651" fmla="*/ 12545 w 97059"/>
                  <a:gd name="connsiteY651" fmla="*/ 37771 h 55973"/>
                  <a:gd name="connsiteX652" fmla="*/ 12545 w 97059"/>
                  <a:gd name="connsiteY652" fmla="*/ 37771 h 55973"/>
                  <a:gd name="connsiteX653" fmla="*/ 13402 w 97059"/>
                  <a:gd name="connsiteY653" fmla="*/ 37771 h 55973"/>
                  <a:gd name="connsiteX654" fmla="*/ 15116 w 97059"/>
                  <a:gd name="connsiteY654" fmla="*/ 39866 h 55973"/>
                  <a:gd name="connsiteX655" fmla="*/ 13497 w 97059"/>
                  <a:gd name="connsiteY655" fmla="*/ 37961 h 55973"/>
                  <a:gd name="connsiteX656" fmla="*/ 14735 w 97059"/>
                  <a:gd name="connsiteY656" fmla="*/ 37961 h 55973"/>
                  <a:gd name="connsiteX657" fmla="*/ 13783 w 97059"/>
                  <a:gd name="connsiteY657" fmla="*/ 39009 h 55973"/>
                  <a:gd name="connsiteX658" fmla="*/ 10925 w 97059"/>
                  <a:gd name="connsiteY658" fmla="*/ 35675 h 55973"/>
                  <a:gd name="connsiteX659" fmla="*/ 11783 w 97059"/>
                  <a:gd name="connsiteY659" fmla="*/ 36818 h 55973"/>
                  <a:gd name="connsiteX660" fmla="*/ 12830 w 97059"/>
                  <a:gd name="connsiteY660" fmla="*/ 36818 h 55973"/>
                  <a:gd name="connsiteX661" fmla="*/ 14259 w 97059"/>
                  <a:gd name="connsiteY661" fmla="*/ 36818 h 55973"/>
                  <a:gd name="connsiteX662" fmla="*/ 15116 w 97059"/>
                  <a:gd name="connsiteY662" fmla="*/ 36818 h 55973"/>
                  <a:gd name="connsiteX663" fmla="*/ 15116 w 97059"/>
                  <a:gd name="connsiteY663" fmla="*/ 36151 h 55973"/>
                  <a:gd name="connsiteX664" fmla="*/ 14259 w 97059"/>
                  <a:gd name="connsiteY664" fmla="*/ 35008 h 55973"/>
                  <a:gd name="connsiteX665" fmla="*/ 8830 w 97059"/>
                  <a:gd name="connsiteY665" fmla="*/ 36342 h 55973"/>
                  <a:gd name="connsiteX666" fmla="*/ 8830 w 97059"/>
                  <a:gd name="connsiteY666" fmla="*/ 36342 h 55973"/>
                  <a:gd name="connsiteX667" fmla="*/ 11211 w 97059"/>
                  <a:gd name="connsiteY667" fmla="*/ 36723 h 55973"/>
                  <a:gd name="connsiteX668" fmla="*/ 11783 w 97059"/>
                  <a:gd name="connsiteY668" fmla="*/ 35675 h 55973"/>
                  <a:gd name="connsiteX669" fmla="*/ 11783 w 97059"/>
                  <a:gd name="connsiteY669" fmla="*/ 35008 h 55973"/>
                  <a:gd name="connsiteX670" fmla="*/ 12926 w 97059"/>
                  <a:gd name="connsiteY670" fmla="*/ 35008 h 55973"/>
                  <a:gd name="connsiteX671" fmla="*/ 13688 w 97059"/>
                  <a:gd name="connsiteY671" fmla="*/ 35008 h 55973"/>
                  <a:gd name="connsiteX672" fmla="*/ 12259 w 97059"/>
                  <a:gd name="connsiteY672" fmla="*/ 35961 h 55973"/>
                  <a:gd name="connsiteX673" fmla="*/ 12068 w 97059"/>
                  <a:gd name="connsiteY673" fmla="*/ 37104 h 55973"/>
                  <a:gd name="connsiteX674" fmla="*/ 8925 w 97059"/>
                  <a:gd name="connsiteY674" fmla="*/ 31580 h 55973"/>
                  <a:gd name="connsiteX675" fmla="*/ 8925 w 97059"/>
                  <a:gd name="connsiteY675" fmla="*/ 32818 h 55973"/>
                  <a:gd name="connsiteX676" fmla="*/ 10068 w 97059"/>
                  <a:gd name="connsiteY676" fmla="*/ 32818 h 55973"/>
                  <a:gd name="connsiteX677" fmla="*/ 11592 w 97059"/>
                  <a:gd name="connsiteY677" fmla="*/ 32818 h 55973"/>
                  <a:gd name="connsiteX678" fmla="*/ 12449 w 97059"/>
                  <a:gd name="connsiteY678" fmla="*/ 32818 h 55973"/>
                  <a:gd name="connsiteX679" fmla="*/ 12449 w 97059"/>
                  <a:gd name="connsiteY679" fmla="*/ 32151 h 55973"/>
                  <a:gd name="connsiteX680" fmla="*/ 6258 w 97059"/>
                  <a:gd name="connsiteY680" fmla="*/ 32151 h 55973"/>
                  <a:gd name="connsiteX681" fmla="*/ 9211 w 97059"/>
                  <a:gd name="connsiteY681" fmla="*/ 33008 h 55973"/>
                  <a:gd name="connsiteX682" fmla="*/ 9973 w 97059"/>
                  <a:gd name="connsiteY682" fmla="*/ 31580 h 55973"/>
                  <a:gd name="connsiteX683" fmla="*/ 11116 w 97059"/>
                  <a:gd name="connsiteY683" fmla="*/ 31580 h 55973"/>
                  <a:gd name="connsiteX684" fmla="*/ 11878 w 97059"/>
                  <a:gd name="connsiteY684" fmla="*/ 31580 h 55973"/>
                  <a:gd name="connsiteX685" fmla="*/ 10163 w 97059"/>
                  <a:gd name="connsiteY685" fmla="*/ 32341 h 55973"/>
                  <a:gd name="connsiteX686" fmla="*/ 10259 w 97059"/>
                  <a:gd name="connsiteY686" fmla="*/ 32818 h 55973"/>
                  <a:gd name="connsiteX687" fmla="*/ 10925 w 97059"/>
                  <a:gd name="connsiteY687" fmla="*/ 30532 h 55973"/>
                  <a:gd name="connsiteX688" fmla="*/ 11878 w 97059"/>
                  <a:gd name="connsiteY688" fmla="*/ 30532 h 55973"/>
                  <a:gd name="connsiteX689" fmla="*/ 11878 w 97059"/>
                  <a:gd name="connsiteY689" fmla="*/ 29865 h 55973"/>
                  <a:gd name="connsiteX690" fmla="*/ 11306 w 97059"/>
                  <a:gd name="connsiteY690" fmla="*/ 28913 h 55973"/>
                  <a:gd name="connsiteX691" fmla="*/ 10259 w 97059"/>
                  <a:gd name="connsiteY691" fmla="*/ 28913 h 55973"/>
                  <a:gd name="connsiteX692" fmla="*/ 8639 w 97059"/>
                  <a:gd name="connsiteY692" fmla="*/ 28913 h 55973"/>
                  <a:gd name="connsiteX693" fmla="*/ 7687 w 97059"/>
                  <a:gd name="connsiteY693" fmla="*/ 28913 h 55973"/>
                  <a:gd name="connsiteX694" fmla="*/ 7687 w 97059"/>
                  <a:gd name="connsiteY694" fmla="*/ 29484 h 55973"/>
                  <a:gd name="connsiteX695" fmla="*/ 8258 w 97059"/>
                  <a:gd name="connsiteY695" fmla="*/ 30532 h 55973"/>
                  <a:gd name="connsiteX696" fmla="*/ 10925 w 97059"/>
                  <a:gd name="connsiteY696" fmla="*/ 30532 h 55973"/>
                  <a:gd name="connsiteX697" fmla="*/ 8735 w 97059"/>
                  <a:gd name="connsiteY697" fmla="*/ 29770 h 55973"/>
                  <a:gd name="connsiteX698" fmla="*/ 10544 w 97059"/>
                  <a:gd name="connsiteY698" fmla="*/ 29103 h 55973"/>
                  <a:gd name="connsiteX699" fmla="*/ 9211 w 97059"/>
                  <a:gd name="connsiteY699" fmla="*/ 30056 h 55973"/>
                  <a:gd name="connsiteX700" fmla="*/ 9020 w 97059"/>
                  <a:gd name="connsiteY700" fmla="*/ 30913 h 55973"/>
                  <a:gd name="connsiteX701" fmla="*/ 10354 w 97059"/>
                  <a:gd name="connsiteY701" fmla="*/ 28150 h 55973"/>
                  <a:gd name="connsiteX702" fmla="*/ 11401 w 97059"/>
                  <a:gd name="connsiteY702" fmla="*/ 28150 h 55973"/>
                  <a:gd name="connsiteX703" fmla="*/ 11401 w 97059"/>
                  <a:gd name="connsiteY703" fmla="*/ 27579 h 55973"/>
                  <a:gd name="connsiteX704" fmla="*/ 11401 w 97059"/>
                  <a:gd name="connsiteY704" fmla="*/ 26531 h 55973"/>
                  <a:gd name="connsiteX705" fmla="*/ 10639 w 97059"/>
                  <a:gd name="connsiteY705" fmla="*/ 26531 h 55973"/>
                  <a:gd name="connsiteX706" fmla="*/ 10639 w 97059"/>
                  <a:gd name="connsiteY706" fmla="*/ 27579 h 55973"/>
                  <a:gd name="connsiteX707" fmla="*/ 9782 w 97059"/>
                  <a:gd name="connsiteY707" fmla="*/ 26626 h 55973"/>
                  <a:gd name="connsiteX708" fmla="*/ 8449 w 97059"/>
                  <a:gd name="connsiteY708" fmla="*/ 26626 h 55973"/>
                  <a:gd name="connsiteX709" fmla="*/ 7496 w 97059"/>
                  <a:gd name="connsiteY709" fmla="*/ 26626 h 55973"/>
                  <a:gd name="connsiteX710" fmla="*/ 7496 w 97059"/>
                  <a:gd name="connsiteY710" fmla="*/ 27198 h 55973"/>
                  <a:gd name="connsiteX711" fmla="*/ 7972 w 97059"/>
                  <a:gd name="connsiteY711" fmla="*/ 28150 h 55973"/>
                  <a:gd name="connsiteX712" fmla="*/ 9020 w 97059"/>
                  <a:gd name="connsiteY712" fmla="*/ 28150 h 55973"/>
                  <a:gd name="connsiteX713" fmla="*/ 8258 w 97059"/>
                  <a:gd name="connsiteY713" fmla="*/ 27293 h 55973"/>
                  <a:gd name="connsiteX714" fmla="*/ 9306 w 97059"/>
                  <a:gd name="connsiteY714" fmla="*/ 27293 h 55973"/>
                  <a:gd name="connsiteX715" fmla="*/ 8163 w 97059"/>
                  <a:gd name="connsiteY715" fmla="*/ 28532 h 55973"/>
                  <a:gd name="connsiteX716" fmla="*/ 6544 w 97059"/>
                  <a:gd name="connsiteY716" fmla="*/ 25865 h 55973"/>
                  <a:gd name="connsiteX717" fmla="*/ 5877 w 97059"/>
                  <a:gd name="connsiteY717" fmla="*/ 25865 h 55973"/>
                  <a:gd name="connsiteX718" fmla="*/ 6639 w 97059"/>
                  <a:gd name="connsiteY718" fmla="*/ 25293 h 55973"/>
                  <a:gd name="connsiteX719" fmla="*/ 6830 w 97059"/>
                  <a:gd name="connsiteY719" fmla="*/ 27103 h 55973"/>
                  <a:gd name="connsiteX720" fmla="*/ 7306 w 97059"/>
                  <a:gd name="connsiteY720" fmla="*/ 25865 h 55973"/>
                  <a:gd name="connsiteX721" fmla="*/ 11497 w 97059"/>
                  <a:gd name="connsiteY721" fmla="*/ 25865 h 55973"/>
                  <a:gd name="connsiteX722" fmla="*/ 7496 w 97059"/>
                  <a:gd name="connsiteY722" fmla="*/ 26436 h 55973"/>
                  <a:gd name="connsiteX723" fmla="*/ 7592 w 97059"/>
                  <a:gd name="connsiteY723" fmla="*/ 27007 h 55973"/>
                  <a:gd name="connsiteX724" fmla="*/ 10354 w 97059"/>
                  <a:gd name="connsiteY724" fmla="*/ 24912 h 55973"/>
                  <a:gd name="connsiteX725" fmla="*/ 7592 w 97059"/>
                  <a:gd name="connsiteY725" fmla="*/ 24912 h 55973"/>
                  <a:gd name="connsiteX726" fmla="*/ 10449 w 97059"/>
                  <a:gd name="connsiteY726" fmla="*/ 24436 h 55973"/>
                  <a:gd name="connsiteX727" fmla="*/ 10449 w 97059"/>
                  <a:gd name="connsiteY727" fmla="*/ 23674 h 55973"/>
                  <a:gd name="connsiteX728" fmla="*/ 7877 w 97059"/>
                  <a:gd name="connsiteY728" fmla="*/ 23674 h 55973"/>
                  <a:gd name="connsiteX729" fmla="*/ 11973 w 97059"/>
                  <a:gd name="connsiteY729" fmla="*/ 23674 h 55973"/>
                  <a:gd name="connsiteX730" fmla="*/ 11401 w 97059"/>
                  <a:gd name="connsiteY730" fmla="*/ 25579 h 55973"/>
                  <a:gd name="connsiteX731" fmla="*/ 9116 w 97059"/>
                  <a:gd name="connsiteY731" fmla="*/ 22245 h 55973"/>
                  <a:gd name="connsiteX732" fmla="*/ 8354 w 97059"/>
                  <a:gd name="connsiteY732" fmla="*/ 22245 h 55973"/>
                  <a:gd name="connsiteX733" fmla="*/ 8354 w 97059"/>
                  <a:gd name="connsiteY733" fmla="*/ 21578 h 55973"/>
                  <a:gd name="connsiteX734" fmla="*/ 8354 w 97059"/>
                  <a:gd name="connsiteY734" fmla="*/ 20816 h 55973"/>
                  <a:gd name="connsiteX735" fmla="*/ 9116 w 97059"/>
                  <a:gd name="connsiteY735" fmla="*/ 20816 h 55973"/>
                  <a:gd name="connsiteX736" fmla="*/ 9116 w 97059"/>
                  <a:gd name="connsiteY736" fmla="*/ 21578 h 55973"/>
                  <a:gd name="connsiteX737" fmla="*/ 9782 w 97059"/>
                  <a:gd name="connsiteY737" fmla="*/ 21578 h 55973"/>
                  <a:gd name="connsiteX738" fmla="*/ 10449 w 97059"/>
                  <a:gd name="connsiteY738" fmla="*/ 21578 h 55973"/>
                  <a:gd name="connsiteX739" fmla="*/ 11116 w 97059"/>
                  <a:gd name="connsiteY739" fmla="*/ 21578 h 55973"/>
                  <a:gd name="connsiteX740" fmla="*/ 11783 w 97059"/>
                  <a:gd name="connsiteY740" fmla="*/ 21578 h 55973"/>
                  <a:gd name="connsiteX741" fmla="*/ 12545 w 97059"/>
                  <a:gd name="connsiteY741" fmla="*/ 22435 h 55973"/>
                  <a:gd name="connsiteX742" fmla="*/ 12545 w 97059"/>
                  <a:gd name="connsiteY742" fmla="*/ 23388 h 55973"/>
                  <a:gd name="connsiteX743" fmla="*/ 11783 w 97059"/>
                  <a:gd name="connsiteY743" fmla="*/ 23388 h 55973"/>
                  <a:gd name="connsiteX744" fmla="*/ 11783 w 97059"/>
                  <a:gd name="connsiteY744" fmla="*/ 22435 h 55973"/>
                  <a:gd name="connsiteX745" fmla="*/ 11116 w 97059"/>
                  <a:gd name="connsiteY745" fmla="*/ 22435 h 55973"/>
                  <a:gd name="connsiteX746" fmla="*/ 10449 w 97059"/>
                  <a:gd name="connsiteY746" fmla="*/ 22435 h 55973"/>
                  <a:gd name="connsiteX747" fmla="*/ 9877 w 97059"/>
                  <a:gd name="connsiteY747" fmla="*/ 22435 h 55973"/>
                  <a:gd name="connsiteX748" fmla="*/ 12830 w 97059"/>
                  <a:gd name="connsiteY748" fmla="*/ 20626 h 55973"/>
                  <a:gd name="connsiteX749" fmla="*/ 9020 w 97059"/>
                  <a:gd name="connsiteY749" fmla="*/ 19864 h 55973"/>
                  <a:gd name="connsiteX750" fmla="*/ 10544 w 97059"/>
                  <a:gd name="connsiteY750" fmla="*/ 18149 h 55973"/>
                  <a:gd name="connsiteX751" fmla="*/ 10544 w 97059"/>
                  <a:gd name="connsiteY751" fmla="*/ 17482 h 55973"/>
                  <a:gd name="connsiteX752" fmla="*/ 11401 w 97059"/>
                  <a:gd name="connsiteY752" fmla="*/ 16911 h 55973"/>
                  <a:gd name="connsiteX753" fmla="*/ 12449 w 97059"/>
                  <a:gd name="connsiteY753" fmla="*/ 16911 h 55973"/>
                  <a:gd name="connsiteX754" fmla="*/ 15021 w 97059"/>
                  <a:gd name="connsiteY754" fmla="*/ 17482 h 55973"/>
                  <a:gd name="connsiteX755" fmla="*/ 12068 w 97059"/>
                  <a:gd name="connsiteY755" fmla="*/ 17482 h 55973"/>
                  <a:gd name="connsiteX756" fmla="*/ 12068 w 97059"/>
                  <a:gd name="connsiteY756" fmla="*/ 18245 h 55973"/>
                  <a:gd name="connsiteX757" fmla="*/ 14450 w 97059"/>
                  <a:gd name="connsiteY757" fmla="*/ 18245 h 55973"/>
                  <a:gd name="connsiteX758" fmla="*/ 11592 w 97059"/>
                  <a:gd name="connsiteY758" fmla="*/ 18245 h 55973"/>
                  <a:gd name="connsiteX759" fmla="*/ 11592 w 97059"/>
                  <a:gd name="connsiteY759" fmla="*/ 19007 h 55973"/>
                  <a:gd name="connsiteX760" fmla="*/ 13973 w 97059"/>
                  <a:gd name="connsiteY760" fmla="*/ 19483 h 55973"/>
                  <a:gd name="connsiteX761" fmla="*/ 13116 w 97059"/>
                  <a:gd name="connsiteY761" fmla="*/ 21388 h 55973"/>
                  <a:gd name="connsiteX762" fmla="*/ 15116 w 97059"/>
                  <a:gd name="connsiteY762" fmla="*/ 17006 h 55973"/>
                  <a:gd name="connsiteX763" fmla="*/ 15974 w 97059"/>
                  <a:gd name="connsiteY763" fmla="*/ 16530 h 55973"/>
                  <a:gd name="connsiteX764" fmla="*/ 15974 w 97059"/>
                  <a:gd name="connsiteY764" fmla="*/ 16530 h 55973"/>
                  <a:gd name="connsiteX765" fmla="*/ 15974 w 97059"/>
                  <a:gd name="connsiteY765" fmla="*/ 15958 h 55973"/>
                  <a:gd name="connsiteX766" fmla="*/ 15307 w 97059"/>
                  <a:gd name="connsiteY766" fmla="*/ 15482 h 55973"/>
                  <a:gd name="connsiteX767" fmla="*/ 13878 w 97059"/>
                  <a:gd name="connsiteY767" fmla="*/ 15482 h 55973"/>
                  <a:gd name="connsiteX768" fmla="*/ 12830 w 97059"/>
                  <a:gd name="connsiteY768" fmla="*/ 15482 h 55973"/>
                  <a:gd name="connsiteX769" fmla="*/ 11973 w 97059"/>
                  <a:gd name="connsiteY769" fmla="*/ 15958 h 55973"/>
                  <a:gd name="connsiteX770" fmla="*/ 11973 w 97059"/>
                  <a:gd name="connsiteY770" fmla="*/ 15958 h 55973"/>
                  <a:gd name="connsiteX771" fmla="*/ 11973 w 97059"/>
                  <a:gd name="connsiteY771" fmla="*/ 16625 h 55973"/>
                  <a:gd name="connsiteX772" fmla="*/ 12640 w 97059"/>
                  <a:gd name="connsiteY772" fmla="*/ 16625 h 55973"/>
                  <a:gd name="connsiteX773" fmla="*/ 14068 w 97059"/>
                  <a:gd name="connsiteY773" fmla="*/ 16625 h 55973"/>
                  <a:gd name="connsiteX774" fmla="*/ 15402 w 97059"/>
                  <a:gd name="connsiteY774" fmla="*/ 18149 h 55973"/>
                  <a:gd name="connsiteX775" fmla="*/ 12926 w 97059"/>
                  <a:gd name="connsiteY775" fmla="*/ 15768 h 55973"/>
                  <a:gd name="connsiteX776" fmla="*/ 15212 w 97059"/>
                  <a:gd name="connsiteY776" fmla="*/ 15768 h 55973"/>
                  <a:gd name="connsiteX777" fmla="*/ 13211 w 97059"/>
                  <a:gd name="connsiteY777" fmla="*/ 15768 h 55973"/>
                  <a:gd name="connsiteX778" fmla="*/ 13211 w 97059"/>
                  <a:gd name="connsiteY778" fmla="*/ 16911 h 55973"/>
                  <a:gd name="connsiteX779" fmla="*/ 17021 w 97059"/>
                  <a:gd name="connsiteY779" fmla="*/ 15101 h 55973"/>
                  <a:gd name="connsiteX780" fmla="*/ 17879 w 97059"/>
                  <a:gd name="connsiteY780" fmla="*/ 15101 h 55973"/>
                  <a:gd name="connsiteX781" fmla="*/ 19117 w 97059"/>
                  <a:gd name="connsiteY781" fmla="*/ 14054 h 55973"/>
                  <a:gd name="connsiteX782" fmla="*/ 14450 w 97059"/>
                  <a:gd name="connsiteY782" fmla="*/ 12053 h 55973"/>
                  <a:gd name="connsiteX783" fmla="*/ 13783 w 97059"/>
                  <a:gd name="connsiteY783" fmla="*/ 12053 h 55973"/>
                  <a:gd name="connsiteX784" fmla="*/ 15402 w 97059"/>
                  <a:gd name="connsiteY784" fmla="*/ 12815 h 55973"/>
                  <a:gd name="connsiteX785" fmla="*/ 14068 w 97059"/>
                  <a:gd name="connsiteY785" fmla="*/ 13863 h 55973"/>
                  <a:gd name="connsiteX786" fmla="*/ 14735 w 97059"/>
                  <a:gd name="connsiteY786" fmla="*/ 14339 h 55973"/>
                  <a:gd name="connsiteX787" fmla="*/ 15974 w 97059"/>
                  <a:gd name="connsiteY787" fmla="*/ 14911 h 55973"/>
                  <a:gd name="connsiteX788" fmla="*/ 15116 w 97059"/>
                  <a:gd name="connsiteY788" fmla="*/ 13673 h 55973"/>
                  <a:gd name="connsiteX789" fmla="*/ 16355 w 97059"/>
                  <a:gd name="connsiteY789" fmla="*/ 13196 h 55973"/>
                  <a:gd name="connsiteX790" fmla="*/ 17307 w 97059"/>
                  <a:gd name="connsiteY790" fmla="*/ 13196 h 55973"/>
                  <a:gd name="connsiteX791" fmla="*/ 17307 w 97059"/>
                  <a:gd name="connsiteY791" fmla="*/ 13673 h 55973"/>
                  <a:gd name="connsiteX792" fmla="*/ 15212 w 97059"/>
                  <a:gd name="connsiteY792" fmla="*/ 13673 h 55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</a:cxnLst>
                <a:rect l="l" t="t" r="r" b="b"/>
                <a:pathLst>
                  <a:path w="97059" h="55973">
                    <a:moveTo>
                      <a:pt x="14164" y="7862"/>
                    </a:moveTo>
                    <a:cubicBezTo>
                      <a:pt x="-4886" y="18816"/>
                      <a:pt x="-4886" y="36437"/>
                      <a:pt x="14164" y="47391"/>
                    </a:cubicBezTo>
                    <a:cubicBezTo>
                      <a:pt x="35681" y="58354"/>
                      <a:pt x="61132" y="58354"/>
                      <a:pt x="82649" y="47391"/>
                    </a:cubicBezTo>
                    <a:cubicBezTo>
                      <a:pt x="101699" y="36437"/>
                      <a:pt x="101699" y="18816"/>
                      <a:pt x="82649" y="7862"/>
                    </a:cubicBezTo>
                    <a:cubicBezTo>
                      <a:pt x="61132" y="-3101"/>
                      <a:pt x="35681" y="-3101"/>
                      <a:pt x="14164" y="7862"/>
                    </a:cubicBezTo>
                    <a:close/>
                    <a:moveTo>
                      <a:pt x="81315" y="46629"/>
                    </a:moveTo>
                    <a:cubicBezTo>
                      <a:pt x="60655" y="57097"/>
                      <a:pt x="36252" y="57097"/>
                      <a:pt x="15593" y="46629"/>
                    </a:cubicBezTo>
                    <a:cubicBezTo>
                      <a:pt x="-2600" y="36151"/>
                      <a:pt x="-2600" y="19102"/>
                      <a:pt x="15593" y="8529"/>
                    </a:cubicBezTo>
                    <a:cubicBezTo>
                      <a:pt x="36281" y="-1949"/>
                      <a:pt x="60722" y="-1949"/>
                      <a:pt x="81410" y="8529"/>
                    </a:cubicBezTo>
                    <a:cubicBezTo>
                      <a:pt x="99508" y="19102"/>
                      <a:pt x="99508" y="36151"/>
                      <a:pt x="81315" y="46629"/>
                    </a:cubicBezTo>
                    <a:close/>
                    <a:moveTo>
                      <a:pt x="25118" y="41105"/>
                    </a:moveTo>
                    <a:cubicBezTo>
                      <a:pt x="39757" y="48534"/>
                      <a:pt x="57055" y="48534"/>
                      <a:pt x="71695" y="41105"/>
                    </a:cubicBezTo>
                    <a:cubicBezTo>
                      <a:pt x="84554" y="33675"/>
                      <a:pt x="84554" y="21578"/>
                      <a:pt x="71695" y="14149"/>
                    </a:cubicBezTo>
                    <a:cubicBezTo>
                      <a:pt x="57055" y="6719"/>
                      <a:pt x="39757" y="6719"/>
                      <a:pt x="25118" y="14149"/>
                    </a:cubicBezTo>
                    <a:cubicBezTo>
                      <a:pt x="12259" y="21388"/>
                      <a:pt x="12259" y="33675"/>
                      <a:pt x="25118" y="41105"/>
                    </a:cubicBezTo>
                    <a:close/>
                    <a:moveTo>
                      <a:pt x="32261" y="18245"/>
                    </a:moveTo>
                    <a:cubicBezTo>
                      <a:pt x="42444" y="13101"/>
                      <a:pt x="54464" y="13101"/>
                      <a:pt x="64646" y="18245"/>
                    </a:cubicBezTo>
                    <a:cubicBezTo>
                      <a:pt x="69904" y="18245"/>
                      <a:pt x="74171" y="22512"/>
                      <a:pt x="74171" y="27770"/>
                    </a:cubicBezTo>
                    <a:cubicBezTo>
                      <a:pt x="74171" y="33027"/>
                      <a:pt x="69904" y="37295"/>
                      <a:pt x="64646" y="37295"/>
                    </a:cubicBezTo>
                    <a:cubicBezTo>
                      <a:pt x="54464" y="42438"/>
                      <a:pt x="42444" y="42438"/>
                      <a:pt x="32261" y="37295"/>
                    </a:cubicBezTo>
                    <a:cubicBezTo>
                      <a:pt x="27003" y="37295"/>
                      <a:pt x="22736" y="33027"/>
                      <a:pt x="22736" y="27770"/>
                    </a:cubicBezTo>
                    <a:cubicBezTo>
                      <a:pt x="22736" y="22512"/>
                      <a:pt x="27003" y="18245"/>
                      <a:pt x="32261" y="18245"/>
                    </a:cubicBezTo>
                    <a:close/>
                    <a:moveTo>
                      <a:pt x="22736" y="12434"/>
                    </a:moveTo>
                    <a:cubicBezTo>
                      <a:pt x="22736" y="12434"/>
                      <a:pt x="19117" y="10243"/>
                      <a:pt x="19117" y="10243"/>
                    </a:cubicBezTo>
                    <a:cubicBezTo>
                      <a:pt x="19117" y="10243"/>
                      <a:pt x="19593" y="9767"/>
                      <a:pt x="19593" y="9767"/>
                    </a:cubicBezTo>
                    <a:cubicBezTo>
                      <a:pt x="20679" y="10339"/>
                      <a:pt x="21727" y="10977"/>
                      <a:pt x="22736" y="11672"/>
                    </a:cubicBezTo>
                    <a:lnTo>
                      <a:pt x="24165" y="10910"/>
                    </a:lnTo>
                    <a:cubicBezTo>
                      <a:pt x="25213" y="11291"/>
                      <a:pt x="23117" y="12434"/>
                      <a:pt x="23117" y="12434"/>
                    </a:cubicBezTo>
                    <a:close/>
                    <a:moveTo>
                      <a:pt x="26260" y="10720"/>
                    </a:moveTo>
                    <a:lnTo>
                      <a:pt x="26832" y="10720"/>
                    </a:lnTo>
                    <a:cubicBezTo>
                      <a:pt x="27118" y="10672"/>
                      <a:pt x="27356" y="10491"/>
                      <a:pt x="27499" y="10243"/>
                    </a:cubicBezTo>
                    <a:cubicBezTo>
                      <a:pt x="27565" y="10063"/>
                      <a:pt x="27565" y="9853"/>
                      <a:pt x="27499" y="9672"/>
                    </a:cubicBezTo>
                    <a:lnTo>
                      <a:pt x="26546" y="8910"/>
                    </a:lnTo>
                    <a:cubicBezTo>
                      <a:pt x="26232" y="8824"/>
                      <a:pt x="25908" y="8824"/>
                      <a:pt x="25594" y="8910"/>
                    </a:cubicBezTo>
                    <a:cubicBezTo>
                      <a:pt x="25251" y="8824"/>
                      <a:pt x="24889" y="8824"/>
                      <a:pt x="24546" y="8910"/>
                    </a:cubicBezTo>
                    <a:lnTo>
                      <a:pt x="23975" y="8910"/>
                    </a:lnTo>
                    <a:cubicBezTo>
                      <a:pt x="23689" y="8958"/>
                      <a:pt x="23451" y="9139"/>
                      <a:pt x="23308" y="9386"/>
                    </a:cubicBezTo>
                    <a:cubicBezTo>
                      <a:pt x="23308" y="9386"/>
                      <a:pt x="23308" y="9386"/>
                      <a:pt x="23308" y="10053"/>
                    </a:cubicBezTo>
                    <a:lnTo>
                      <a:pt x="24165" y="10720"/>
                    </a:lnTo>
                    <a:cubicBezTo>
                      <a:pt x="24470" y="10844"/>
                      <a:pt x="24813" y="10844"/>
                      <a:pt x="25118" y="10720"/>
                    </a:cubicBezTo>
                    <a:cubicBezTo>
                      <a:pt x="25613" y="10901"/>
                      <a:pt x="26146" y="10901"/>
                      <a:pt x="26642" y="10720"/>
                    </a:cubicBezTo>
                    <a:close/>
                    <a:moveTo>
                      <a:pt x="24260" y="9482"/>
                    </a:moveTo>
                    <a:cubicBezTo>
                      <a:pt x="24879" y="9139"/>
                      <a:pt x="25641" y="9139"/>
                      <a:pt x="26260" y="9482"/>
                    </a:cubicBezTo>
                    <a:cubicBezTo>
                      <a:pt x="25746" y="9701"/>
                      <a:pt x="25156" y="9701"/>
                      <a:pt x="24641" y="9482"/>
                    </a:cubicBezTo>
                    <a:close/>
                    <a:moveTo>
                      <a:pt x="28070" y="9482"/>
                    </a:moveTo>
                    <a:lnTo>
                      <a:pt x="26070" y="7481"/>
                    </a:lnTo>
                    <a:cubicBezTo>
                      <a:pt x="26070" y="7481"/>
                      <a:pt x="26737" y="7481"/>
                      <a:pt x="26737" y="7481"/>
                    </a:cubicBezTo>
                    <a:cubicBezTo>
                      <a:pt x="28356" y="7481"/>
                      <a:pt x="27880" y="7481"/>
                      <a:pt x="27880" y="7481"/>
                    </a:cubicBezTo>
                    <a:cubicBezTo>
                      <a:pt x="27880" y="7481"/>
                      <a:pt x="27880" y="7481"/>
                      <a:pt x="27880" y="7957"/>
                    </a:cubicBezTo>
                    <a:lnTo>
                      <a:pt x="29213" y="9196"/>
                    </a:lnTo>
                    <a:cubicBezTo>
                      <a:pt x="29213" y="9196"/>
                      <a:pt x="28547" y="9196"/>
                      <a:pt x="28547" y="9196"/>
                    </a:cubicBezTo>
                    <a:close/>
                    <a:moveTo>
                      <a:pt x="30642" y="8434"/>
                    </a:moveTo>
                    <a:cubicBezTo>
                      <a:pt x="31014" y="8577"/>
                      <a:pt x="31414" y="8577"/>
                      <a:pt x="31785" y="8434"/>
                    </a:cubicBezTo>
                    <a:lnTo>
                      <a:pt x="33500" y="7957"/>
                    </a:lnTo>
                    <a:cubicBezTo>
                      <a:pt x="33500" y="7481"/>
                      <a:pt x="31499" y="7957"/>
                      <a:pt x="31499" y="7957"/>
                    </a:cubicBezTo>
                    <a:cubicBezTo>
                      <a:pt x="31499" y="7957"/>
                      <a:pt x="32738" y="7100"/>
                      <a:pt x="32738" y="7100"/>
                    </a:cubicBezTo>
                    <a:cubicBezTo>
                      <a:pt x="32738" y="7100"/>
                      <a:pt x="32738" y="6433"/>
                      <a:pt x="32738" y="6433"/>
                    </a:cubicBezTo>
                    <a:cubicBezTo>
                      <a:pt x="32490" y="6357"/>
                      <a:pt x="32223" y="6357"/>
                      <a:pt x="31976" y="6433"/>
                    </a:cubicBezTo>
                    <a:lnTo>
                      <a:pt x="30833" y="6433"/>
                    </a:lnTo>
                    <a:lnTo>
                      <a:pt x="30261" y="6433"/>
                    </a:lnTo>
                    <a:cubicBezTo>
                      <a:pt x="30013" y="6376"/>
                      <a:pt x="29747" y="6376"/>
                      <a:pt x="29499" y="6433"/>
                    </a:cubicBezTo>
                    <a:lnTo>
                      <a:pt x="29499" y="7100"/>
                    </a:lnTo>
                    <a:lnTo>
                      <a:pt x="30166" y="7957"/>
                    </a:lnTo>
                    <a:cubicBezTo>
                      <a:pt x="30261" y="8386"/>
                      <a:pt x="30594" y="8720"/>
                      <a:pt x="31023" y="8815"/>
                    </a:cubicBezTo>
                    <a:close/>
                    <a:moveTo>
                      <a:pt x="30166" y="6910"/>
                    </a:moveTo>
                    <a:cubicBezTo>
                      <a:pt x="31499" y="6910"/>
                      <a:pt x="30166" y="6910"/>
                      <a:pt x="30166" y="6910"/>
                    </a:cubicBezTo>
                    <a:close/>
                    <a:moveTo>
                      <a:pt x="34071" y="7576"/>
                    </a:moveTo>
                    <a:lnTo>
                      <a:pt x="32833" y="5386"/>
                    </a:lnTo>
                    <a:lnTo>
                      <a:pt x="33690" y="5386"/>
                    </a:lnTo>
                    <a:lnTo>
                      <a:pt x="34738" y="5386"/>
                    </a:lnTo>
                    <a:cubicBezTo>
                      <a:pt x="35205" y="5233"/>
                      <a:pt x="35700" y="5233"/>
                      <a:pt x="36167" y="5386"/>
                    </a:cubicBezTo>
                    <a:cubicBezTo>
                      <a:pt x="36167" y="5386"/>
                      <a:pt x="36167" y="5386"/>
                      <a:pt x="36929" y="4909"/>
                    </a:cubicBezTo>
                    <a:lnTo>
                      <a:pt x="38262" y="4909"/>
                    </a:lnTo>
                    <a:cubicBezTo>
                      <a:pt x="38262" y="4909"/>
                      <a:pt x="38738" y="4909"/>
                      <a:pt x="38834" y="5386"/>
                    </a:cubicBezTo>
                    <a:lnTo>
                      <a:pt x="39691" y="6910"/>
                    </a:lnTo>
                    <a:lnTo>
                      <a:pt x="38929" y="6910"/>
                    </a:lnTo>
                    <a:cubicBezTo>
                      <a:pt x="38929" y="6910"/>
                      <a:pt x="37786" y="5290"/>
                      <a:pt x="37786" y="5290"/>
                    </a:cubicBezTo>
                    <a:cubicBezTo>
                      <a:pt x="37786" y="5290"/>
                      <a:pt x="36547" y="5290"/>
                      <a:pt x="36643" y="5290"/>
                    </a:cubicBezTo>
                    <a:lnTo>
                      <a:pt x="37405" y="6624"/>
                    </a:lnTo>
                    <a:cubicBezTo>
                      <a:pt x="37405" y="6624"/>
                      <a:pt x="36643" y="6624"/>
                      <a:pt x="36643" y="6624"/>
                    </a:cubicBezTo>
                    <a:cubicBezTo>
                      <a:pt x="36643" y="6624"/>
                      <a:pt x="35595" y="5100"/>
                      <a:pt x="35595" y="5100"/>
                    </a:cubicBezTo>
                    <a:cubicBezTo>
                      <a:pt x="35595" y="5100"/>
                      <a:pt x="34166" y="5100"/>
                      <a:pt x="34357" y="5100"/>
                    </a:cubicBezTo>
                    <a:lnTo>
                      <a:pt x="35119" y="6529"/>
                    </a:lnTo>
                    <a:lnTo>
                      <a:pt x="34357" y="6529"/>
                    </a:lnTo>
                    <a:close/>
                    <a:moveTo>
                      <a:pt x="41310" y="3671"/>
                    </a:moveTo>
                    <a:cubicBezTo>
                      <a:pt x="41310" y="3005"/>
                      <a:pt x="41881" y="3005"/>
                      <a:pt x="41881" y="3005"/>
                    </a:cubicBezTo>
                    <a:cubicBezTo>
                      <a:pt x="41881" y="3005"/>
                      <a:pt x="41691" y="4052"/>
                      <a:pt x="41691" y="4052"/>
                    </a:cubicBezTo>
                    <a:close/>
                    <a:moveTo>
                      <a:pt x="42072" y="6433"/>
                    </a:moveTo>
                    <a:cubicBezTo>
                      <a:pt x="41720" y="5662"/>
                      <a:pt x="41434" y="4871"/>
                      <a:pt x="41215" y="4052"/>
                    </a:cubicBezTo>
                    <a:lnTo>
                      <a:pt x="42072" y="4052"/>
                    </a:lnTo>
                    <a:cubicBezTo>
                      <a:pt x="42424" y="4824"/>
                      <a:pt x="42710" y="5614"/>
                      <a:pt x="42929" y="6433"/>
                    </a:cubicBezTo>
                    <a:close/>
                    <a:moveTo>
                      <a:pt x="43787" y="6433"/>
                    </a:moveTo>
                    <a:lnTo>
                      <a:pt x="44644" y="6433"/>
                    </a:lnTo>
                    <a:cubicBezTo>
                      <a:pt x="44644" y="6433"/>
                      <a:pt x="44644" y="5481"/>
                      <a:pt x="44644" y="5481"/>
                    </a:cubicBezTo>
                    <a:cubicBezTo>
                      <a:pt x="44958" y="5567"/>
                      <a:pt x="45282" y="5567"/>
                      <a:pt x="45596" y="5481"/>
                    </a:cubicBezTo>
                    <a:lnTo>
                      <a:pt x="46835" y="5481"/>
                    </a:lnTo>
                    <a:cubicBezTo>
                      <a:pt x="46920" y="5272"/>
                      <a:pt x="46920" y="5024"/>
                      <a:pt x="46835" y="4814"/>
                    </a:cubicBezTo>
                    <a:lnTo>
                      <a:pt x="46835" y="3957"/>
                    </a:lnTo>
                    <a:cubicBezTo>
                      <a:pt x="46835" y="3957"/>
                      <a:pt x="46835" y="3481"/>
                      <a:pt x="46835" y="3385"/>
                    </a:cubicBezTo>
                    <a:lnTo>
                      <a:pt x="45882" y="3385"/>
                    </a:lnTo>
                    <a:lnTo>
                      <a:pt x="43787" y="3385"/>
                    </a:lnTo>
                    <a:cubicBezTo>
                      <a:pt x="43758" y="4700"/>
                      <a:pt x="43891" y="6005"/>
                      <a:pt x="44168" y="7291"/>
                    </a:cubicBezTo>
                    <a:close/>
                    <a:moveTo>
                      <a:pt x="45120" y="3766"/>
                    </a:moveTo>
                    <a:cubicBezTo>
                      <a:pt x="45634" y="3957"/>
                      <a:pt x="46025" y="4386"/>
                      <a:pt x="46168" y="4909"/>
                    </a:cubicBezTo>
                    <a:cubicBezTo>
                      <a:pt x="44930" y="4909"/>
                      <a:pt x="44739" y="4909"/>
                      <a:pt x="44644" y="4909"/>
                    </a:cubicBezTo>
                    <a:lnTo>
                      <a:pt x="44644" y="4243"/>
                    </a:lnTo>
                    <a:cubicBezTo>
                      <a:pt x="44644" y="4243"/>
                      <a:pt x="45120" y="4624"/>
                      <a:pt x="45501" y="4624"/>
                    </a:cubicBezTo>
                    <a:close/>
                    <a:moveTo>
                      <a:pt x="47406" y="3766"/>
                    </a:moveTo>
                    <a:cubicBezTo>
                      <a:pt x="47320" y="3586"/>
                      <a:pt x="47320" y="3376"/>
                      <a:pt x="47406" y="3195"/>
                    </a:cubicBezTo>
                    <a:lnTo>
                      <a:pt x="49787" y="3195"/>
                    </a:lnTo>
                    <a:cubicBezTo>
                      <a:pt x="49787" y="3671"/>
                      <a:pt x="48644" y="3671"/>
                      <a:pt x="48644" y="3671"/>
                    </a:cubicBezTo>
                    <a:cubicBezTo>
                      <a:pt x="48644" y="3671"/>
                      <a:pt x="49406" y="4338"/>
                      <a:pt x="49406" y="4338"/>
                    </a:cubicBezTo>
                    <a:lnTo>
                      <a:pt x="49978" y="4338"/>
                    </a:lnTo>
                    <a:cubicBezTo>
                      <a:pt x="49978" y="5195"/>
                      <a:pt x="49978" y="5386"/>
                      <a:pt x="48739" y="5386"/>
                    </a:cubicBezTo>
                    <a:lnTo>
                      <a:pt x="47120" y="5386"/>
                    </a:lnTo>
                    <a:cubicBezTo>
                      <a:pt x="47120" y="4909"/>
                      <a:pt x="48644" y="4909"/>
                      <a:pt x="48644" y="4909"/>
                    </a:cubicBezTo>
                    <a:cubicBezTo>
                      <a:pt x="48644" y="4909"/>
                      <a:pt x="48644" y="4909"/>
                      <a:pt x="48644" y="4909"/>
                    </a:cubicBezTo>
                    <a:lnTo>
                      <a:pt x="47501" y="4433"/>
                    </a:lnTo>
                    <a:lnTo>
                      <a:pt x="46835" y="4433"/>
                    </a:lnTo>
                    <a:close/>
                    <a:moveTo>
                      <a:pt x="51216" y="4814"/>
                    </a:moveTo>
                    <a:lnTo>
                      <a:pt x="51216" y="3290"/>
                    </a:lnTo>
                    <a:lnTo>
                      <a:pt x="52073" y="3290"/>
                    </a:lnTo>
                    <a:cubicBezTo>
                      <a:pt x="52073" y="3290"/>
                      <a:pt x="52073" y="5005"/>
                      <a:pt x="52073" y="5005"/>
                    </a:cubicBezTo>
                    <a:cubicBezTo>
                      <a:pt x="52073" y="5005"/>
                      <a:pt x="53502" y="5005"/>
                      <a:pt x="53502" y="5005"/>
                    </a:cubicBezTo>
                    <a:lnTo>
                      <a:pt x="53502" y="3576"/>
                    </a:lnTo>
                    <a:lnTo>
                      <a:pt x="55788" y="3576"/>
                    </a:lnTo>
                    <a:cubicBezTo>
                      <a:pt x="55883" y="4367"/>
                      <a:pt x="55883" y="5167"/>
                      <a:pt x="55788" y="5957"/>
                    </a:cubicBezTo>
                    <a:lnTo>
                      <a:pt x="53788" y="5957"/>
                    </a:lnTo>
                    <a:lnTo>
                      <a:pt x="52550" y="5957"/>
                    </a:lnTo>
                    <a:cubicBezTo>
                      <a:pt x="52330" y="6186"/>
                      <a:pt x="51969" y="6195"/>
                      <a:pt x="51740" y="5986"/>
                    </a:cubicBezTo>
                    <a:cubicBezTo>
                      <a:pt x="51673" y="5919"/>
                      <a:pt x="51626" y="5852"/>
                      <a:pt x="51597" y="5767"/>
                    </a:cubicBezTo>
                    <a:close/>
                    <a:moveTo>
                      <a:pt x="55026" y="5767"/>
                    </a:moveTo>
                    <a:lnTo>
                      <a:pt x="56074" y="3576"/>
                    </a:lnTo>
                    <a:lnTo>
                      <a:pt x="57026" y="3576"/>
                    </a:lnTo>
                    <a:lnTo>
                      <a:pt x="58074" y="3576"/>
                    </a:lnTo>
                    <a:cubicBezTo>
                      <a:pt x="58836" y="3576"/>
                      <a:pt x="59122" y="3576"/>
                      <a:pt x="59217" y="4148"/>
                    </a:cubicBezTo>
                    <a:cubicBezTo>
                      <a:pt x="59550" y="4005"/>
                      <a:pt x="59931" y="4005"/>
                      <a:pt x="60265" y="4148"/>
                    </a:cubicBezTo>
                    <a:cubicBezTo>
                      <a:pt x="60931" y="4148"/>
                      <a:pt x="61217" y="4148"/>
                      <a:pt x="61408" y="4148"/>
                    </a:cubicBezTo>
                    <a:cubicBezTo>
                      <a:pt x="61551" y="4348"/>
                      <a:pt x="61551" y="4614"/>
                      <a:pt x="61408" y="4814"/>
                    </a:cubicBezTo>
                    <a:lnTo>
                      <a:pt x="60646" y="6338"/>
                    </a:lnTo>
                    <a:lnTo>
                      <a:pt x="59693" y="6338"/>
                    </a:lnTo>
                    <a:cubicBezTo>
                      <a:pt x="59808" y="5748"/>
                      <a:pt x="60008" y="5167"/>
                      <a:pt x="60265" y="4624"/>
                    </a:cubicBezTo>
                    <a:cubicBezTo>
                      <a:pt x="59408" y="4624"/>
                      <a:pt x="59122" y="4624"/>
                      <a:pt x="59027" y="4624"/>
                    </a:cubicBezTo>
                    <a:lnTo>
                      <a:pt x="58360" y="6053"/>
                    </a:lnTo>
                    <a:lnTo>
                      <a:pt x="57407" y="6053"/>
                    </a:lnTo>
                    <a:cubicBezTo>
                      <a:pt x="57522" y="5462"/>
                      <a:pt x="57722" y="4881"/>
                      <a:pt x="57979" y="4338"/>
                    </a:cubicBezTo>
                    <a:cubicBezTo>
                      <a:pt x="57026" y="4338"/>
                      <a:pt x="56741" y="4338"/>
                      <a:pt x="56645" y="4338"/>
                    </a:cubicBezTo>
                    <a:lnTo>
                      <a:pt x="55979" y="5767"/>
                    </a:lnTo>
                    <a:lnTo>
                      <a:pt x="55788" y="5767"/>
                    </a:lnTo>
                    <a:cubicBezTo>
                      <a:pt x="55788" y="5767"/>
                      <a:pt x="55788" y="6815"/>
                      <a:pt x="55788" y="6719"/>
                    </a:cubicBezTo>
                    <a:close/>
                    <a:moveTo>
                      <a:pt x="63122" y="7196"/>
                    </a:moveTo>
                    <a:cubicBezTo>
                      <a:pt x="63303" y="7453"/>
                      <a:pt x="63579" y="7624"/>
                      <a:pt x="63884" y="7672"/>
                    </a:cubicBezTo>
                    <a:lnTo>
                      <a:pt x="64742" y="7672"/>
                    </a:lnTo>
                    <a:lnTo>
                      <a:pt x="65789" y="7672"/>
                    </a:lnTo>
                    <a:cubicBezTo>
                      <a:pt x="66761" y="6710"/>
                      <a:pt x="67685" y="5690"/>
                      <a:pt x="68552" y="4624"/>
                    </a:cubicBezTo>
                    <a:lnTo>
                      <a:pt x="67789" y="4624"/>
                    </a:lnTo>
                    <a:lnTo>
                      <a:pt x="66742" y="5672"/>
                    </a:lnTo>
                    <a:cubicBezTo>
                      <a:pt x="65408" y="5005"/>
                      <a:pt x="65122" y="5005"/>
                      <a:pt x="64742" y="5100"/>
                    </a:cubicBezTo>
                    <a:cubicBezTo>
                      <a:pt x="64494" y="5014"/>
                      <a:pt x="64227" y="5014"/>
                      <a:pt x="63980" y="5100"/>
                    </a:cubicBezTo>
                    <a:lnTo>
                      <a:pt x="63313" y="5957"/>
                    </a:lnTo>
                    <a:cubicBezTo>
                      <a:pt x="63313" y="5957"/>
                      <a:pt x="63408" y="7957"/>
                      <a:pt x="63503" y="8148"/>
                    </a:cubicBezTo>
                    <a:close/>
                    <a:moveTo>
                      <a:pt x="64265" y="7196"/>
                    </a:moveTo>
                    <a:lnTo>
                      <a:pt x="64932" y="6433"/>
                    </a:lnTo>
                    <a:cubicBezTo>
                      <a:pt x="66361" y="6433"/>
                      <a:pt x="66361" y="6433"/>
                      <a:pt x="66170" y="6910"/>
                    </a:cubicBezTo>
                    <a:lnTo>
                      <a:pt x="66170" y="7576"/>
                    </a:lnTo>
                    <a:cubicBezTo>
                      <a:pt x="65923" y="7786"/>
                      <a:pt x="65561" y="7786"/>
                      <a:pt x="65313" y="7576"/>
                    </a:cubicBezTo>
                    <a:cubicBezTo>
                      <a:pt x="64551" y="7957"/>
                      <a:pt x="64646" y="7862"/>
                      <a:pt x="64646" y="7767"/>
                    </a:cubicBezTo>
                    <a:close/>
                    <a:moveTo>
                      <a:pt x="70076" y="9196"/>
                    </a:moveTo>
                    <a:lnTo>
                      <a:pt x="70933" y="8434"/>
                    </a:lnTo>
                    <a:cubicBezTo>
                      <a:pt x="71076" y="8234"/>
                      <a:pt x="71076" y="7967"/>
                      <a:pt x="70933" y="7767"/>
                    </a:cubicBezTo>
                    <a:cubicBezTo>
                      <a:pt x="70933" y="7767"/>
                      <a:pt x="70933" y="7767"/>
                      <a:pt x="70266" y="7291"/>
                    </a:cubicBezTo>
                    <a:lnTo>
                      <a:pt x="69695" y="7291"/>
                    </a:lnTo>
                    <a:cubicBezTo>
                      <a:pt x="69323" y="7196"/>
                      <a:pt x="68923" y="7196"/>
                      <a:pt x="68552" y="7291"/>
                    </a:cubicBezTo>
                    <a:lnTo>
                      <a:pt x="67694" y="7291"/>
                    </a:lnTo>
                    <a:lnTo>
                      <a:pt x="66837" y="8053"/>
                    </a:lnTo>
                    <a:cubicBezTo>
                      <a:pt x="66837" y="8053"/>
                      <a:pt x="66837" y="8053"/>
                      <a:pt x="66837" y="8720"/>
                    </a:cubicBezTo>
                    <a:cubicBezTo>
                      <a:pt x="66837" y="9386"/>
                      <a:pt x="66837" y="8720"/>
                      <a:pt x="67504" y="8720"/>
                    </a:cubicBezTo>
                    <a:lnTo>
                      <a:pt x="68075" y="8720"/>
                    </a:lnTo>
                    <a:cubicBezTo>
                      <a:pt x="68447" y="8815"/>
                      <a:pt x="68847" y="8815"/>
                      <a:pt x="69218" y="8720"/>
                    </a:cubicBezTo>
                    <a:cubicBezTo>
                      <a:pt x="69428" y="9253"/>
                      <a:pt x="69895" y="9643"/>
                      <a:pt x="70456" y="9767"/>
                    </a:cubicBezTo>
                    <a:close/>
                    <a:moveTo>
                      <a:pt x="67885" y="8624"/>
                    </a:moveTo>
                    <a:lnTo>
                      <a:pt x="68742" y="7672"/>
                    </a:lnTo>
                    <a:cubicBezTo>
                      <a:pt x="69980" y="8148"/>
                      <a:pt x="68742" y="8815"/>
                      <a:pt x="68742" y="8815"/>
                    </a:cubicBezTo>
                    <a:close/>
                    <a:moveTo>
                      <a:pt x="73981" y="7576"/>
                    </a:moveTo>
                    <a:cubicBezTo>
                      <a:pt x="72933" y="8577"/>
                      <a:pt x="71819" y="9501"/>
                      <a:pt x="70647" y="10339"/>
                    </a:cubicBezTo>
                    <a:lnTo>
                      <a:pt x="69885" y="10339"/>
                    </a:lnTo>
                    <a:cubicBezTo>
                      <a:pt x="70933" y="9339"/>
                      <a:pt x="72047" y="8415"/>
                      <a:pt x="73219" y="7576"/>
                    </a:cubicBezTo>
                    <a:close/>
                    <a:moveTo>
                      <a:pt x="73981" y="9100"/>
                    </a:moveTo>
                    <a:cubicBezTo>
                      <a:pt x="73666" y="9005"/>
                      <a:pt x="73343" y="9005"/>
                      <a:pt x="73028" y="9100"/>
                    </a:cubicBezTo>
                    <a:lnTo>
                      <a:pt x="72076" y="9863"/>
                    </a:lnTo>
                    <a:cubicBezTo>
                      <a:pt x="72076" y="9863"/>
                      <a:pt x="72076" y="9863"/>
                      <a:pt x="72076" y="10434"/>
                    </a:cubicBezTo>
                    <a:cubicBezTo>
                      <a:pt x="72076" y="11006"/>
                      <a:pt x="72076" y="10434"/>
                      <a:pt x="72647" y="11006"/>
                    </a:cubicBezTo>
                    <a:lnTo>
                      <a:pt x="73314" y="11006"/>
                    </a:lnTo>
                    <a:cubicBezTo>
                      <a:pt x="73647" y="11148"/>
                      <a:pt x="74028" y="11148"/>
                      <a:pt x="74362" y="11006"/>
                    </a:cubicBezTo>
                    <a:lnTo>
                      <a:pt x="75219" y="11006"/>
                    </a:lnTo>
                    <a:lnTo>
                      <a:pt x="76172" y="10243"/>
                    </a:lnTo>
                    <a:cubicBezTo>
                      <a:pt x="76172" y="10243"/>
                      <a:pt x="76172" y="10243"/>
                      <a:pt x="76172" y="9672"/>
                    </a:cubicBezTo>
                    <a:cubicBezTo>
                      <a:pt x="76172" y="9100"/>
                      <a:pt x="76172" y="9672"/>
                      <a:pt x="75600" y="9100"/>
                    </a:cubicBezTo>
                    <a:lnTo>
                      <a:pt x="75029" y="9100"/>
                    </a:lnTo>
                    <a:cubicBezTo>
                      <a:pt x="74686" y="9177"/>
                      <a:pt x="74371" y="9386"/>
                      <a:pt x="74171" y="9672"/>
                    </a:cubicBezTo>
                    <a:close/>
                    <a:moveTo>
                      <a:pt x="75124" y="10053"/>
                    </a:moveTo>
                    <a:cubicBezTo>
                      <a:pt x="74800" y="10396"/>
                      <a:pt x="74448" y="10720"/>
                      <a:pt x="74076" y="11006"/>
                    </a:cubicBezTo>
                    <a:cubicBezTo>
                      <a:pt x="72933" y="10529"/>
                      <a:pt x="74076" y="9767"/>
                      <a:pt x="74076" y="9767"/>
                    </a:cubicBezTo>
                    <a:close/>
                    <a:moveTo>
                      <a:pt x="77981" y="11291"/>
                    </a:moveTo>
                    <a:lnTo>
                      <a:pt x="78458" y="11291"/>
                    </a:lnTo>
                    <a:cubicBezTo>
                      <a:pt x="79124" y="11291"/>
                      <a:pt x="78458" y="11958"/>
                      <a:pt x="78458" y="11958"/>
                    </a:cubicBezTo>
                    <a:cubicBezTo>
                      <a:pt x="78458" y="11958"/>
                      <a:pt x="77219" y="11482"/>
                      <a:pt x="76934" y="11958"/>
                    </a:cubicBezTo>
                    <a:lnTo>
                      <a:pt x="75029" y="13006"/>
                    </a:lnTo>
                    <a:lnTo>
                      <a:pt x="74267" y="13006"/>
                    </a:lnTo>
                    <a:lnTo>
                      <a:pt x="77219" y="11387"/>
                    </a:lnTo>
                    <a:cubicBezTo>
                      <a:pt x="77467" y="11339"/>
                      <a:pt x="77734" y="11339"/>
                      <a:pt x="77981" y="11387"/>
                    </a:cubicBezTo>
                    <a:close/>
                    <a:moveTo>
                      <a:pt x="77219" y="14149"/>
                    </a:moveTo>
                    <a:lnTo>
                      <a:pt x="77219" y="14149"/>
                    </a:lnTo>
                    <a:cubicBezTo>
                      <a:pt x="77219" y="14149"/>
                      <a:pt x="78267" y="14815"/>
                      <a:pt x="78267" y="14815"/>
                    </a:cubicBezTo>
                    <a:cubicBezTo>
                      <a:pt x="78267" y="14815"/>
                      <a:pt x="78267" y="14815"/>
                      <a:pt x="78267" y="14815"/>
                    </a:cubicBezTo>
                    <a:cubicBezTo>
                      <a:pt x="78267" y="14815"/>
                      <a:pt x="78267" y="13958"/>
                      <a:pt x="78267" y="13958"/>
                    </a:cubicBezTo>
                    <a:cubicBezTo>
                      <a:pt x="78267" y="13958"/>
                      <a:pt x="78267" y="13291"/>
                      <a:pt x="78743" y="13196"/>
                    </a:cubicBezTo>
                    <a:cubicBezTo>
                      <a:pt x="79058" y="13101"/>
                      <a:pt x="79382" y="13101"/>
                      <a:pt x="79696" y="13196"/>
                    </a:cubicBezTo>
                    <a:cubicBezTo>
                      <a:pt x="79943" y="13111"/>
                      <a:pt x="80210" y="13111"/>
                      <a:pt x="80458" y="13196"/>
                    </a:cubicBezTo>
                    <a:lnTo>
                      <a:pt x="81315" y="13863"/>
                    </a:lnTo>
                    <a:lnTo>
                      <a:pt x="80743" y="13863"/>
                    </a:lnTo>
                    <a:cubicBezTo>
                      <a:pt x="80743" y="13863"/>
                      <a:pt x="79886" y="13291"/>
                      <a:pt x="79886" y="13291"/>
                    </a:cubicBezTo>
                    <a:cubicBezTo>
                      <a:pt x="79553" y="13387"/>
                      <a:pt x="79343" y="13711"/>
                      <a:pt x="79410" y="14054"/>
                    </a:cubicBezTo>
                    <a:cubicBezTo>
                      <a:pt x="79410" y="14625"/>
                      <a:pt x="79410" y="14720"/>
                      <a:pt x="79410" y="14815"/>
                    </a:cubicBezTo>
                    <a:cubicBezTo>
                      <a:pt x="78905" y="15197"/>
                      <a:pt x="78200" y="15197"/>
                      <a:pt x="77696" y="14815"/>
                    </a:cubicBezTo>
                    <a:close/>
                    <a:moveTo>
                      <a:pt x="84172" y="14149"/>
                    </a:moveTo>
                    <a:lnTo>
                      <a:pt x="84744" y="14149"/>
                    </a:lnTo>
                    <a:cubicBezTo>
                      <a:pt x="84744" y="14149"/>
                      <a:pt x="84077" y="14149"/>
                      <a:pt x="84077" y="14149"/>
                    </a:cubicBezTo>
                    <a:cubicBezTo>
                      <a:pt x="84077" y="14149"/>
                      <a:pt x="83506" y="14149"/>
                      <a:pt x="83506" y="14149"/>
                    </a:cubicBezTo>
                    <a:close/>
                    <a:moveTo>
                      <a:pt x="79315" y="15863"/>
                    </a:moveTo>
                    <a:lnTo>
                      <a:pt x="82744" y="14720"/>
                    </a:lnTo>
                    <a:cubicBezTo>
                      <a:pt x="82744" y="14720"/>
                      <a:pt x="83410" y="14720"/>
                      <a:pt x="83410" y="14720"/>
                    </a:cubicBezTo>
                    <a:lnTo>
                      <a:pt x="79886" y="16054"/>
                    </a:lnTo>
                    <a:lnTo>
                      <a:pt x="79315" y="16054"/>
                    </a:lnTo>
                    <a:cubicBezTo>
                      <a:pt x="79315" y="16054"/>
                      <a:pt x="79410" y="16340"/>
                      <a:pt x="79505" y="16340"/>
                    </a:cubicBezTo>
                    <a:close/>
                    <a:moveTo>
                      <a:pt x="84839" y="15863"/>
                    </a:moveTo>
                    <a:cubicBezTo>
                      <a:pt x="84839" y="15863"/>
                      <a:pt x="85411" y="15863"/>
                      <a:pt x="85411" y="15863"/>
                    </a:cubicBezTo>
                    <a:lnTo>
                      <a:pt x="84649" y="15863"/>
                    </a:lnTo>
                    <a:cubicBezTo>
                      <a:pt x="84830" y="16044"/>
                      <a:pt x="84830" y="16349"/>
                      <a:pt x="84649" y="16530"/>
                    </a:cubicBezTo>
                    <a:cubicBezTo>
                      <a:pt x="83982" y="16530"/>
                      <a:pt x="82363" y="16530"/>
                      <a:pt x="82363" y="16530"/>
                    </a:cubicBezTo>
                    <a:cubicBezTo>
                      <a:pt x="82363" y="16530"/>
                      <a:pt x="81696" y="17387"/>
                      <a:pt x="81696" y="17387"/>
                    </a:cubicBezTo>
                    <a:cubicBezTo>
                      <a:pt x="81696" y="17387"/>
                      <a:pt x="80934" y="16625"/>
                      <a:pt x="81029" y="16435"/>
                    </a:cubicBezTo>
                    <a:cubicBezTo>
                      <a:pt x="81125" y="16244"/>
                      <a:pt x="81029" y="16435"/>
                      <a:pt x="81791" y="15958"/>
                    </a:cubicBezTo>
                    <a:lnTo>
                      <a:pt x="83506" y="15958"/>
                    </a:lnTo>
                    <a:cubicBezTo>
                      <a:pt x="83506" y="15958"/>
                      <a:pt x="83982" y="15387"/>
                      <a:pt x="83982" y="15387"/>
                    </a:cubicBezTo>
                    <a:cubicBezTo>
                      <a:pt x="84258" y="15682"/>
                      <a:pt x="84630" y="15882"/>
                      <a:pt x="85030" y="15958"/>
                    </a:cubicBezTo>
                    <a:close/>
                    <a:moveTo>
                      <a:pt x="83410" y="19292"/>
                    </a:moveTo>
                    <a:cubicBezTo>
                      <a:pt x="83125" y="19226"/>
                      <a:pt x="82839" y="19226"/>
                      <a:pt x="82553" y="19292"/>
                    </a:cubicBezTo>
                    <a:cubicBezTo>
                      <a:pt x="82448" y="19502"/>
                      <a:pt x="82448" y="19750"/>
                      <a:pt x="82553" y="19959"/>
                    </a:cubicBezTo>
                    <a:cubicBezTo>
                      <a:pt x="83410" y="21102"/>
                      <a:pt x="87221" y="19959"/>
                      <a:pt x="87221" y="19959"/>
                    </a:cubicBezTo>
                    <a:cubicBezTo>
                      <a:pt x="87221" y="19959"/>
                      <a:pt x="86649" y="18721"/>
                      <a:pt x="86649" y="18721"/>
                    </a:cubicBezTo>
                    <a:cubicBezTo>
                      <a:pt x="86649" y="18721"/>
                      <a:pt x="86649" y="18721"/>
                      <a:pt x="85982" y="18245"/>
                    </a:cubicBezTo>
                    <a:lnTo>
                      <a:pt x="84935" y="18245"/>
                    </a:lnTo>
                    <a:close/>
                    <a:moveTo>
                      <a:pt x="85887" y="19292"/>
                    </a:moveTo>
                    <a:lnTo>
                      <a:pt x="85887" y="19292"/>
                    </a:lnTo>
                    <a:lnTo>
                      <a:pt x="84268" y="19292"/>
                    </a:lnTo>
                    <a:cubicBezTo>
                      <a:pt x="83792" y="19292"/>
                      <a:pt x="83506" y="19292"/>
                      <a:pt x="83410" y="19292"/>
                    </a:cubicBezTo>
                    <a:cubicBezTo>
                      <a:pt x="83315" y="19292"/>
                      <a:pt x="85030" y="18530"/>
                      <a:pt x="85030" y="18530"/>
                    </a:cubicBezTo>
                    <a:cubicBezTo>
                      <a:pt x="85030" y="18530"/>
                      <a:pt x="85982" y="19768"/>
                      <a:pt x="86077" y="19864"/>
                    </a:cubicBezTo>
                    <a:close/>
                    <a:moveTo>
                      <a:pt x="87506" y="20626"/>
                    </a:moveTo>
                    <a:cubicBezTo>
                      <a:pt x="88268" y="22245"/>
                      <a:pt x="88173" y="22435"/>
                      <a:pt x="87506" y="22626"/>
                    </a:cubicBezTo>
                    <a:cubicBezTo>
                      <a:pt x="87811" y="22616"/>
                      <a:pt x="88087" y="22807"/>
                      <a:pt x="88173" y="23102"/>
                    </a:cubicBezTo>
                    <a:cubicBezTo>
                      <a:pt x="88364" y="23321"/>
                      <a:pt x="88364" y="23645"/>
                      <a:pt x="88173" y="23864"/>
                    </a:cubicBezTo>
                    <a:lnTo>
                      <a:pt x="87221" y="23864"/>
                    </a:lnTo>
                    <a:lnTo>
                      <a:pt x="84554" y="23864"/>
                    </a:lnTo>
                    <a:cubicBezTo>
                      <a:pt x="84554" y="23293"/>
                      <a:pt x="87030" y="23007"/>
                      <a:pt x="87030" y="23007"/>
                    </a:cubicBezTo>
                    <a:cubicBezTo>
                      <a:pt x="87030" y="23007"/>
                      <a:pt x="87030" y="22245"/>
                      <a:pt x="86554" y="22245"/>
                    </a:cubicBezTo>
                    <a:lnTo>
                      <a:pt x="84077" y="22245"/>
                    </a:lnTo>
                    <a:cubicBezTo>
                      <a:pt x="84077" y="21674"/>
                      <a:pt x="86554" y="21292"/>
                      <a:pt x="86554" y="21292"/>
                    </a:cubicBezTo>
                    <a:cubicBezTo>
                      <a:pt x="86554" y="21292"/>
                      <a:pt x="86554" y="20531"/>
                      <a:pt x="86077" y="20626"/>
                    </a:cubicBezTo>
                    <a:lnTo>
                      <a:pt x="83601" y="20626"/>
                    </a:lnTo>
                    <a:cubicBezTo>
                      <a:pt x="83792" y="21388"/>
                      <a:pt x="87697" y="21388"/>
                      <a:pt x="87697" y="21388"/>
                    </a:cubicBezTo>
                    <a:close/>
                    <a:moveTo>
                      <a:pt x="85982" y="24817"/>
                    </a:moveTo>
                    <a:lnTo>
                      <a:pt x="85030" y="24817"/>
                    </a:lnTo>
                    <a:cubicBezTo>
                      <a:pt x="84925" y="25026"/>
                      <a:pt x="84925" y="25274"/>
                      <a:pt x="85030" y="25483"/>
                    </a:cubicBezTo>
                    <a:lnTo>
                      <a:pt x="85030" y="26531"/>
                    </a:lnTo>
                    <a:lnTo>
                      <a:pt x="85697" y="26531"/>
                    </a:lnTo>
                    <a:cubicBezTo>
                      <a:pt x="85697" y="26531"/>
                      <a:pt x="85697" y="25388"/>
                      <a:pt x="85697" y="25388"/>
                    </a:cubicBezTo>
                    <a:cubicBezTo>
                      <a:pt x="85697" y="25388"/>
                      <a:pt x="86554" y="26341"/>
                      <a:pt x="86554" y="26341"/>
                    </a:cubicBezTo>
                    <a:lnTo>
                      <a:pt x="87887" y="26341"/>
                    </a:lnTo>
                    <a:lnTo>
                      <a:pt x="88840" y="26341"/>
                    </a:lnTo>
                    <a:cubicBezTo>
                      <a:pt x="88840" y="26341"/>
                      <a:pt x="88840" y="26341"/>
                      <a:pt x="88840" y="25674"/>
                    </a:cubicBezTo>
                    <a:cubicBezTo>
                      <a:pt x="88840" y="25007"/>
                      <a:pt x="88840" y="24817"/>
                      <a:pt x="88840" y="24722"/>
                    </a:cubicBezTo>
                    <a:cubicBezTo>
                      <a:pt x="88497" y="24626"/>
                      <a:pt x="88135" y="24626"/>
                      <a:pt x="87792" y="24722"/>
                    </a:cubicBezTo>
                    <a:close/>
                    <a:moveTo>
                      <a:pt x="88078" y="25579"/>
                    </a:moveTo>
                    <a:cubicBezTo>
                      <a:pt x="87125" y="26055"/>
                      <a:pt x="87125" y="25579"/>
                      <a:pt x="87125" y="25579"/>
                    </a:cubicBezTo>
                    <a:cubicBezTo>
                      <a:pt x="87125" y="25579"/>
                      <a:pt x="88268" y="26055"/>
                      <a:pt x="88268" y="26150"/>
                    </a:cubicBezTo>
                    <a:close/>
                    <a:moveTo>
                      <a:pt x="89221" y="27103"/>
                    </a:moveTo>
                    <a:lnTo>
                      <a:pt x="90078" y="27103"/>
                    </a:lnTo>
                    <a:cubicBezTo>
                      <a:pt x="90078" y="27674"/>
                      <a:pt x="89221" y="27674"/>
                      <a:pt x="89221" y="27674"/>
                    </a:cubicBezTo>
                    <a:cubicBezTo>
                      <a:pt x="89059" y="27998"/>
                      <a:pt x="88725" y="28217"/>
                      <a:pt x="88364" y="28246"/>
                    </a:cubicBezTo>
                    <a:cubicBezTo>
                      <a:pt x="88364" y="27674"/>
                      <a:pt x="86173" y="27579"/>
                      <a:pt x="86173" y="27579"/>
                    </a:cubicBezTo>
                    <a:cubicBezTo>
                      <a:pt x="85877" y="27950"/>
                      <a:pt x="85411" y="28170"/>
                      <a:pt x="84935" y="28150"/>
                    </a:cubicBezTo>
                    <a:cubicBezTo>
                      <a:pt x="84935" y="27484"/>
                      <a:pt x="84935" y="27293"/>
                      <a:pt x="84935" y="27198"/>
                    </a:cubicBezTo>
                    <a:cubicBezTo>
                      <a:pt x="85277" y="27103"/>
                      <a:pt x="85639" y="27103"/>
                      <a:pt x="85982" y="27198"/>
                    </a:cubicBezTo>
                    <a:lnTo>
                      <a:pt x="87983" y="27198"/>
                    </a:lnTo>
                    <a:cubicBezTo>
                      <a:pt x="87983" y="27198"/>
                      <a:pt x="88840" y="27198"/>
                      <a:pt x="88840" y="27198"/>
                    </a:cubicBezTo>
                    <a:cubicBezTo>
                      <a:pt x="88840" y="27198"/>
                      <a:pt x="89411" y="27674"/>
                      <a:pt x="89411" y="27674"/>
                    </a:cubicBezTo>
                    <a:close/>
                    <a:moveTo>
                      <a:pt x="83982" y="28436"/>
                    </a:moveTo>
                    <a:lnTo>
                      <a:pt x="85887" y="28436"/>
                    </a:lnTo>
                    <a:cubicBezTo>
                      <a:pt x="85887" y="28751"/>
                      <a:pt x="85639" y="29008"/>
                      <a:pt x="85325" y="29017"/>
                    </a:cubicBezTo>
                    <a:cubicBezTo>
                      <a:pt x="85287" y="29017"/>
                      <a:pt x="85258" y="29017"/>
                      <a:pt x="85220" y="29008"/>
                    </a:cubicBezTo>
                    <a:lnTo>
                      <a:pt x="84649" y="29008"/>
                    </a:lnTo>
                    <a:lnTo>
                      <a:pt x="83887" y="29008"/>
                    </a:lnTo>
                    <a:cubicBezTo>
                      <a:pt x="83887" y="29008"/>
                      <a:pt x="84363" y="29008"/>
                      <a:pt x="84363" y="29008"/>
                    </a:cubicBezTo>
                    <a:close/>
                    <a:moveTo>
                      <a:pt x="87221" y="30817"/>
                    </a:moveTo>
                    <a:cubicBezTo>
                      <a:pt x="87535" y="30751"/>
                      <a:pt x="87859" y="30751"/>
                      <a:pt x="88173" y="30817"/>
                    </a:cubicBezTo>
                    <a:cubicBezTo>
                      <a:pt x="88259" y="30999"/>
                      <a:pt x="88259" y="31208"/>
                      <a:pt x="88173" y="31389"/>
                    </a:cubicBezTo>
                    <a:lnTo>
                      <a:pt x="88173" y="32151"/>
                    </a:lnTo>
                    <a:lnTo>
                      <a:pt x="87411" y="32151"/>
                    </a:lnTo>
                    <a:cubicBezTo>
                      <a:pt x="87411" y="32151"/>
                      <a:pt x="87411" y="31389"/>
                      <a:pt x="87411" y="31389"/>
                    </a:cubicBezTo>
                    <a:cubicBezTo>
                      <a:pt x="86811" y="31303"/>
                      <a:pt x="86201" y="31303"/>
                      <a:pt x="85601" y="31389"/>
                    </a:cubicBezTo>
                    <a:cubicBezTo>
                      <a:pt x="85220" y="31560"/>
                      <a:pt x="84915" y="31865"/>
                      <a:pt x="84744" y="32246"/>
                    </a:cubicBezTo>
                    <a:lnTo>
                      <a:pt x="84363" y="32246"/>
                    </a:lnTo>
                    <a:cubicBezTo>
                      <a:pt x="84363" y="32246"/>
                      <a:pt x="84363" y="31389"/>
                      <a:pt x="84363" y="31389"/>
                    </a:cubicBezTo>
                    <a:cubicBezTo>
                      <a:pt x="84344" y="31227"/>
                      <a:pt x="84344" y="31075"/>
                      <a:pt x="84363" y="30913"/>
                    </a:cubicBezTo>
                    <a:cubicBezTo>
                      <a:pt x="84735" y="30817"/>
                      <a:pt x="85135" y="30817"/>
                      <a:pt x="85506" y="30913"/>
                    </a:cubicBezTo>
                    <a:close/>
                    <a:moveTo>
                      <a:pt x="85030" y="32437"/>
                    </a:moveTo>
                    <a:lnTo>
                      <a:pt x="84363" y="32437"/>
                    </a:lnTo>
                    <a:cubicBezTo>
                      <a:pt x="84363" y="32437"/>
                      <a:pt x="83887" y="32437"/>
                      <a:pt x="83792" y="32437"/>
                    </a:cubicBezTo>
                    <a:cubicBezTo>
                      <a:pt x="83696" y="32437"/>
                      <a:pt x="83792" y="33294"/>
                      <a:pt x="83792" y="33484"/>
                    </a:cubicBezTo>
                    <a:cubicBezTo>
                      <a:pt x="83792" y="33675"/>
                      <a:pt x="83792" y="33484"/>
                      <a:pt x="84649" y="33484"/>
                    </a:cubicBezTo>
                    <a:lnTo>
                      <a:pt x="86173" y="33484"/>
                    </a:lnTo>
                    <a:cubicBezTo>
                      <a:pt x="86516" y="33580"/>
                      <a:pt x="86878" y="33580"/>
                      <a:pt x="87221" y="33484"/>
                    </a:cubicBezTo>
                    <a:cubicBezTo>
                      <a:pt x="87506" y="33380"/>
                      <a:pt x="87744" y="33180"/>
                      <a:pt x="87887" y="32913"/>
                    </a:cubicBezTo>
                    <a:lnTo>
                      <a:pt x="87887" y="32913"/>
                    </a:lnTo>
                    <a:cubicBezTo>
                      <a:pt x="88030" y="32713"/>
                      <a:pt x="88030" y="32446"/>
                      <a:pt x="87887" y="32246"/>
                    </a:cubicBezTo>
                    <a:cubicBezTo>
                      <a:pt x="87602" y="32180"/>
                      <a:pt x="87316" y="32180"/>
                      <a:pt x="87030" y="32246"/>
                    </a:cubicBezTo>
                    <a:close/>
                    <a:moveTo>
                      <a:pt x="86459" y="33675"/>
                    </a:moveTo>
                    <a:cubicBezTo>
                      <a:pt x="85744" y="33894"/>
                      <a:pt x="84982" y="33894"/>
                      <a:pt x="84268" y="33675"/>
                    </a:cubicBezTo>
                    <a:cubicBezTo>
                      <a:pt x="84744" y="32913"/>
                      <a:pt x="86173" y="33104"/>
                      <a:pt x="86173" y="33104"/>
                    </a:cubicBezTo>
                    <a:cubicBezTo>
                      <a:pt x="86173" y="33104"/>
                      <a:pt x="86744" y="34151"/>
                      <a:pt x="86649" y="34247"/>
                    </a:cubicBezTo>
                    <a:close/>
                    <a:moveTo>
                      <a:pt x="82649" y="34532"/>
                    </a:moveTo>
                    <a:lnTo>
                      <a:pt x="86268" y="35485"/>
                    </a:lnTo>
                    <a:cubicBezTo>
                      <a:pt x="86268" y="35485"/>
                      <a:pt x="86268" y="35485"/>
                      <a:pt x="86268" y="35485"/>
                    </a:cubicBezTo>
                    <a:cubicBezTo>
                      <a:pt x="86268" y="35485"/>
                      <a:pt x="86268" y="35485"/>
                      <a:pt x="86268" y="36056"/>
                    </a:cubicBezTo>
                    <a:cubicBezTo>
                      <a:pt x="85773" y="36628"/>
                      <a:pt x="84992" y="36847"/>
                      <a:pt x="84268" y="36628"/>
                    </a:cubicBezTo>
                    <a:lnTo>
                      <a:pt x="81791" y="35961"/>
                    </a:lnTo>
                    <a:cubicBezTo>
                      <a:pt x="81791" y="35390"/>
                      <a:pt x="84744" y="35961"/>
                      <a:pt x="84744" y="35961"/>
                    </a:cubicBezTo>
                    <a:cubicBezTo>
                      <a:pt x="84744" y="35961"/>
                      <a:pt x="85506" y="35294"/>
                      <a:pt x="84744" y="35199"/>
                    </a:cubicBezTo>
                    <a:lnTo>
                      <a:pt x="82363" y="34628"/>
                    </a:lnTo>
                    <a:cubicBezTo>
                      <a:pt x="82363" y="34628"/>
                      <a:pt x="82363" y="34151"/>
                      <a:pt x="82363" y="34151"/>
                    </a:cubicBezTo>
                    <a:close/>
                    <a:moveTo>
                      <a:pt x="82649" y="37390"/>
                    </a:moveTo>
                    <a:lnTo>
                      <a:pt x="84363" y="37390"/>
                    </a:lnTo>
                    <a:lnTo>
                      <a:pt x="84935" y="37390"/>
                    </a:lnTo>
                    <a:cubicBezTo>
                      <a:pt x="84935" y="37390"/>
                      <a:pt x="84935" y="37390"/>
                      <a:pt x="84935" y="37961"/>
                    </a:cubicBezTo>
                    <a:lnTo>
                      <a:pt x="84268" y="38723"/>
                    </a:lnTo>
                    <a:lnTo>
                      <a:pt x="83601" y="38723"/>
                    </a:lnTo>
                    <a:cubicBezTo>
                      <a:pt x="83601" y="38723"/>
                      <a:pt x="83601" y="37961"/>
                      <a:pt x="83601" y="37961"/>
                    </a:cubicBezTo>
                    <a:cubicBezTo>
                      <a:pt x="83601" y="37961"/>
                      <a:pt x="83601" y="37961"/>
                      <a:pt x="83030" y="37961"/>
                    </a:cubicBezTo>
                    <a:lnTo>
                      <a:pt x="82172" y="37961"/>
                    </a:lnTo>
                    <a:lnTo>
                      <a:pt x="81506" y="37961"/>
                    </a:lnTo>
                    <a:lnTo>
                      <a:pt x="80839" y="37961"/>
                    </a:lnTo>
                    <a:cubicBezTo>
                      <a:pt x="80172" y="37961"/>
                      <a:pt x="79981" y="37390"/>
                      <a:pt x="80839" y="36914"/>
                    </a:cubicBezTo>
                    <a:lnTo>
                      <a:pt x="81601" y="36151"/>
                    </a:lnTo>
                    <a:cubicBezTo>
                      <a:pt x="81848" y="36085"/>
                      <a:pt x="82115" y="36085"/>
                      <a:pt x="82363" y="36151"/>
                    </a:cubicBezTo>
                    <a:cubicBezTo>
                      <a:pt x="82363" y="36151"/>
                      <a:pt x="81696" y="37009"/>
                      <a:pt x="81696" y="37009"/>
                    </a:cubicBezTo>
                    <a:cubicBezTo>
                      <a:pt x="81696" y="37009"/>
                      <a:pt x="81696" y="37009"/>
                      <a:pt x="82268" y="37009"/>
                    </a:cubicBezTo>
                    <a:lnTo>
                      <a:pt x="83125" y="37009"/>
                    </a:lnTo>
                    <a:close/>
                    <a:moveTo>
                      <a:pt x="79029" y="38533"/>
                    </a:moveTo>
                    <a:cubicBezTo>
                      <a:pt x="78743" y="38456"/>
                      <a:pt x="78458" y="38456"/>
                      <a:pt x="78172" y="38533"/>
                    </a:cubicBezTo>
                    <a:lnTo>
                      <a:pt x="77029" y="39390"/>
                    </a:lnTo>
                    <a:cubicBezTo>
                      <a:pt x="77029" y="39390"/>
                      <a:pt x="77600" y="39390"/>
                      <a:pt x="77600" y="39390"/>
                    </a:cubicBezTo>
                    <a:cubicBezTo>
                      <a:pt x="78038" y="39152"/>
                      <a:pt x="78458" y="38866"/>
                      <a:pt x="78839" y="38533"/>
                    </a:cubicBezTo>
                    <a:cubicBezTo>
                      <a:pt x="79696" y="38533"/>
                      <a:pt x="78839" y="39581"/>
                      <a:pt x="78839" y="39581"/>
                    </a:cubicBezTo>
                    <a:cubicBezTo>
                      <a:pt x="78839" y="39581"/>
                      <a:pt x="79791" y="40152"/>
                      <a:pt x="79791" y="40152"/>
                    </a:cubicBezTo>
                    <a:cubicBezTo>
                      <a:pt x="80134" y="40247"/>
                      <a:pt x="80496" y="40247"/>
                      <a:pt x="80839" y="40152"/>
                    </a:cubicBezTo>
                    <a:cubicBezTo>
                      <a:pt x="81115" y="40238"/>
                      <a:pt x="81420" y="40238"/>
                      <a:pt x="81696" y="40152"/>
                    </a:cubicBezTo>
                    <a:lnTo>
                      <a:pt x="81696" y="40152"/>
                    </a:lnTo>
                    <a:cubicBezTo>
                      <a:pt x="81696" y="40152"/>
                      <a:pt x="81696" y="40152"/>
                      <a:pt x="81696" y="39581"/>
                    </a:cubicBezTo>
                    <a:cubicBezTo>
                      <a:pt x="81696" y="39009"/>
                      <a:pt x="81696" y="39581"/>
                      <a:pt x="81125" y="39009"/>
                    </a:cubicBezTo>
                    <a:lnTo>
                      <a:pt x="79791" y="38533"/>
                    </a:lnTo>
                    <a:cubicBezTo>
                      <a:pt x="79667" y="38704"/>
                      <a:pt x="79572" y="38904"/>
                      <a:pt x="79505" y="39104"/>
                    </a:cubicBezTo>
                    <a:close/>
                    <a:moveTo>
                      <a:pt x="81029" y="39866"/>
                    </a:moveTo>
                    <a:cubicBezTo>
                      <a:pt x="79601" y="39866"/>
                      <a:pt x="80267" y="39866"/>
                      <a:pt x="80267" y="39866"/>
                    </a:cubicBezTo>
                    <a:close/>
                    <a:moveTo>
                      <a:pt x="77696" y="40628"/>
                    </a:moveTo>
                    <a:lnTo>
                      <a:pt x="78839" y="41200"/>
                    </a:lnTo>
                    <a:cubicBezTo>
                      <a:pt x="78839" y="41200"/>
                      <a:pt x="79410" y="41200"/>
                      <a:pt x="79410" y="41771"/>
                    </a:cubicBezTo>
                    <a:cubicBezTo>
                      <a:pt x="79496" y="41952"/>
                      <a:pt x="79496" y="42162"/>
                      <a:pt x="79410" y="42343"/>
                    </a:cubicBezTo>
                    <a:lnTo>
                      <a:pt x="78553" y="42914"/>
                    </a:lnTo>
                    <a:lnTo>
                      <a:pt x="77886" y="42914"/>
                    </a:lnTo>
                    <a:lnTo>
                      <a:pt x="78553" y="42343"/>
                    </a:lnTo>
                    <a:cubicBezTo>
                      <a:pt x="78553" y="41866"/>
                      <a:pt x="77410" y="41295"/>
                      <a:pt x="77410" y="41295"/>
                    </a:cubicBezTo>
                    <a:cubicBezTo>
                      <a:pt x="76895" y="41381"/>
                      <a:pt x="76410" y="41571"/>
                      <a:pt x="75981" y="41866"/>
                    </a:cubicBezTo>
                    <a:lnTo>
                      <a:pt x="75314" y="41866"/>
                    </a:lnTo>
                    <a:cubicBezTo>
                      <a:pt x="75314" y="41866"/>
                      <a:pt x="76076" y="41105"/>
                      <a:pt x="76076" y="41105"/>
                    </a:cubicBezTo>
                    <a:cubicBezTo>
                      <a:pt x="76391" y="41009"/>
                      <a:pt x="76715" y="41009"/>
                      <a:pt x="77029" y="41105"/>
                    </a:cubicBezTo>
                    <a:close/>
                    <a:moveTo>
                      <a:pt x="77696" y="42819"/>
                    </a:moveTo>
                    <a:lnTo>
                      <a:pt x="78267" y="42819"/>
                    </a:lnTo>
                    <a:cubicBezTo>
                      <a:pt x="78267" y="42819"/>
                      <a:pt x="78267" y="43486"/>
                      <a:pt x="78267" y="43486"/>
                    </a:cubicBezTo>
                    <a:cubicBezTo>
                      <a:pt x="78267" y="43486"/>
                      <a:pt x="77696" y="43486"/>
                      <a:pt x="77696" y="43486"/>
                    </a:cubicBezTo>
                    <a:lnTo>
                      <a:pt x="76934" y="43486"/>
                    </a:lnTo>
                    <a:lnTo>
                      <a:pt x="76267" y="43486"/>
                    </a:lnTo>
                    <a:cubicBezTo>
                      <a:pt x="75600" y="43486"/>
                      <a:pt x="76267" y="42819"/>
                      <a:pt x="76267" y="42819"/>
                    </a:cubicBezTo>
                    <a:cubicBezTo>
                      <a:pt x="76267" y="42819"/>
                      <a:pt x="75029" y="41962"/>
                      <a:pt x="75029" y="41962"/>
                    </a:cubicBezTo>
                    <a:cubicBezTo>
                      <a:pt x="75029" y="41962"/>
                      <a:pt x="73409" y="41962"/>
                      <a:pt x="73409" y="41962"/>
                    </a:cubicBezTo>
                    <a:cubicBezTo>
                      <a:pt x="73409" y="41962"/>
                      <a:pt x="74362" y="41295"/>
                      <a:pt x="74743" y="41295"/>
                    </a:cubicBezTo>
                    <a:cubicBezTo>
                      <a:pt x="75057" y="41200"/>
                      <a:pt x="75381" y="41200"/>
                      <a:pt x="75695" y="41295"/>
                    </a:cubicBezTo>
                    <a:lnTo>
                      <a:pt x="77124" y="42152"/>
                    </a:lnTo>
                    <a:close/>
                    <a:moveTo>
                      <a:pt x="72076" y="42819"/>
                    </a:moveTo>
                    <a:lnTo>
                      <a:pt x="70552" y="43581"/>
                    </a:lnTo>
                    <a:cubicBezTo>
                      <a:pt x="71123" y="43581"/>
                      <a:pt x="72457" y="43581"/>
                      <a:pt x="72457" y="43581"/>
                    </a:cubicBezTo>
                    <a:cubicBezTo>
                      <a:pt x="72457" y="43581"/>
                      <a:pt x="71695" y="44629"/>
                      <a:pt x="71695" y="44629"/>
                    </a:cubicBezTo>
                    <a:cubicBezTo>
                      <a:pt x="71695" y="44629"/>
                      <a:pt x="72266" y="45200"/>
                      <a:pt x="72266" y="45200"/>
                    </a:cubicBezTo>
                    <a:lnTo>
                      <a:pt x="73219" y="45200"/>
                    </a:lnTo>
                    <a:cubicBezTo>
                      <a:pt x="73562" y="45286"/>
                      <a:pt x="73924" y="45286"/>
                      <a:pt x="74267" y="45200"/>
                    </a:cubicBezTo>
                    <a:lnTo>
                      <a:pt x="74838" y="45200"/>
                    </a:lnTo>
                    <a:lnTo>
                      <a:pt x="75410" y="44629"/>
                    </a:lnTo>
                    <a:cubicBezTo>
                      <a:pt x="75495" y="44448"/>
                      <a:pt x="75495" y="44238"/>
                      <a:pt x="75410" y="44057"/>
                    </a:cubicBezTo>
                    <a:lnTo>
                      <a:pt x="74362" y="43295"/>
                    </a:lnTo>
                    <a:cubicBezTo>
                      <a:pt x="74048" y="43200"/>
                      <a:pt x="73724" y="43200"/>
                      <a:pt x="73409" y="43295"/>
                    </a:cubicBezTo>
                    <a:close/>
                    <a:moveTo>
                      <a:pt x="74171" y="44057"/>
                    </a:moveTo>
                    <a:cubicBezTo>
                      <a:pt x="72838" y="44057"/>
                      <a:pt x="74171" y="44057"/>
                      <a:pt x="74171" y="44057"/>
                    </a:cubicBezTo>
                    <a:close/>
                    <a:moveTo>
                      <a:pt x="72171" y="45296"/>
                    </a:moveTo>
                    <a:cubicBezTo>
                      <a:pt x="72228" y="45705"/>
                      <a:pt x="72428" y="46077"/>
                      <a:pt x="72743" y="46343"/>
                    </a:cubicBezTo>
                    <a:cubicBezTo>
                      <a:pt x="72743" y="46343"/>
                      <a:pt x="72076" y="46343"/>
                      <a:pt x="72076" y="46343"/>
                    </a:cubicBezTo>
                    <a:cubicBezTo>
                      <a:pt x="72076" y="46343"/>
                      <a:pt x="71409" y="46343"/>
                      <a:pt x="71409" y="46343"/>
                    </a:cubicBezTo>
                    <a:lnTo>
                      <a:pt x="70742" y="46343"/>
                    </a:lnTo>
                    <a:cubicBezTo>
                      <a:pt x="70171" y="45867"/>
                      <a:pt x="70742" y="45676"/>
                      <a:pt x="70742" y="45676"/>
                    </a:cubicBezTo>
                    <a:cubicBezTo>
                      <a:pt x="70418" y="45334"/>
                      <a:pt x="70066" y="45019"/>
                      <a:pt x="69695" y="44724"/>
                    </a:cubicBezTo>
                    <a:cubicBezTo>
                      <a:pt x="68933" y="43962"/>
                      <a:pt x="69695" y="43962"/>
                      <a:pt x="69695" y="43962"/>
                    </a:cubicBezTo>
                    <a:cubicBezTo>
                      <a:pt x="69980" y="43886"/>
                      <a:pt x="70266" y="43886"/>
                      <a:pt x="70552" y="43962"/>
                    </a:cubicBezTo>
                    <a:lnTo>
                      <a:pt x="71695" y="44915"/>
                    </a:lnTo>
                    <a:close/>
                    <a:moveTo>
                      <a:pt x="68552" y="45296"/>
                    </a:moveTo>
                    <a:lnTo>
                      <a:pt x="69885" y="46724"/>
                    </a:lnTo>
                    <a:cubicBezTo>
                      <a:pt x="69885" y="46724"/>
                      <a:pt x="69218" y="46724"/>
                      <a:pt x="69218" y="46724"/>
                    </a:cubicBezTo>
                    <a:cubicBezTo>
                      <a:pt x="68666" y="46296"/>
                      <a:pt x="68161" y="45819"/>
                      <a:pt x="67694" y="45296"/>
                    </a:cubicBezTo>
                    <a:cubicBezTo>
                      <a:pt x="66361" y="45296"/>
                      <a:pt x="66266" y="45296"/>
                      <a:pt x="66551" y="45772"/>
                    </a:cubicBezTo>
                    <a:lnTo>
                      <a:pt x="67789" y="47010"/>
                    </a:lnTo>
                    <a:cubicBezTo>
                      <a:pt x="67789" y="47010"/>
                      <a:pt x="67027" y="47010"/>
                      <a:pt x="67027" y="47010"/>
                    </a:cubicBezTo>
                    <a:cubicBezTo>
                      <a:pt x="66256" y="46362"/>
                      <a:pt x="65523" y="45658"/>
                      <a:pt x="64837" y="44915"/>
                    </a:cubicBezTo>
                    <a:lnTo>
                      <a:pt x="65599" y="44915"/>
                    </a:lnTo>
                    <a:cubicBezTo>
                      <a:pt x="67123" y="44438"/>
                      <a:pt x="67504" y="44343"/>
                      <a:pt x="67789" y="44438"/>
                    </a:cubicBezTo>
                    <a:cubicBezTo>
                      <a:pt x="68323" y="44838"/>
                      <a:pt x="68618" y="45486"/>
                      <a:pt x="68552" y="46153"/>
                    </a:cubicBezTo>
                    <a:close/>
                    <a:moveTo>
                      <a:pt x="64360" y="45867"/>
                    </a:moveTo>
                    <a:lnTo>
                      <a:pt x="65885" y="47963"/>
                    </a:lnTo>
                    <a:cubicBezTo>
                      <a:pt x="65885" y="47963"/>
                      <a:pt x="65122" y="47963"/>
                      <a:pt x="65122" y="47963"/>
                    </a:cubicBezTo>
                    <a:cubicBezTo>
                      <a:pt x="63503" y="47963"/>
                      <a:pt x="64075" y="47963"/>
                      <a:pt x="64075" y="47963"/>
                    </a:cubicBezTo>
                    <a:cubicBezTo>
                      <a:pt x="64075" y="47963"/>
                      <a:pt x="64075" y="47963"/>
                      <a:pt x="64075" y="47486"/>
                    </a:cubicBezTo>
                    <a:lnTo>
                      <a:pt x="63027" y="46153"/>
                    </a:lnTo>
                    <a:cubicBezTo>
                      <a:pt x="63027" y="46153"/>
                      <a:pt x="63789" y="46153"/>
                      <a:pt x="63789" y="46153"/>
                    </a:cubicBezTo>
                    <a:lnTo>
                      <a:pt x="64360" y="46724"/>
                    </a:lnTo>
                    <a:close/>
                    <a:moveTo>
                      <a:pt x="62265" y="47105"/>
                    </a:moveTo>
                    <a:cubicBezTo>
                      <a:pt x="62122" y="46858"/>
                      <a:pt x="61884" y="46677"/>
                      <a:pt x="61598" y="46629"/>
                    </a:cubicBezTo>
                    <a:lnTo>
                      <a:pt x="60551" y="46629"/>
                    </a:lnTo>
                    <a:lnTo>
                      <a:pt x="58646" y="46629"/>
                    </a:lnTo>
                    <a:cubicBezTo>
                      <a:pt x="58969" y="47420"/>
                      <a:pt x="59350" y="48181"/>
                      <a:pt x="59789" y="48915"/>
                    </a:cubicBezTo>
                    <a:cubicBezTo>
                      <a:pt x="60484" y="48982"/>
                      <a:pt x="61189" y="48982"/>
                      <a:pt x="61884" y="48915"/>
                    </a:cubicBezTo>
                    <a:cubicBezTo>
                      <a:pt x="62360" y="48915"/>
                      <a:pt x="62646" y="48915"/>
                      <a:pt x="62741" y="48915"/>
                    </a:cubicBezTo>
                    <a:lnTo>
                      <a:pt x="62741" y="48343"/>
                    </a:lnTo>
                    <a:close/>
                    <a:moveTo>
                      <a:pt x="61313" y="47105"/>
                    </a:moveTo>
                    <a:lnTo>
                      <a:pt x="61313" y="47867"/>
                    </a:lnTo>
                    <a:cubicBezTo>
                      <a:pt x="60979" y="48143"/>
                      <a:pt x="60589" y="48334"/>
                      <a:pt x="60170" y="48439"/>
                    </a:cubicBezTo>
                    <a:lnTo>
                      <a:pt x="59503" y="47391"/>
                    </a:lnTo>
                    <a:cubicBezTo>
                      <a:pt x="59503" y="47391"/>
                      <a:pt x="59503" y="47391"/>
                      <a:pt x="59503" y="47391"/>
                    </a:cubicBezTo>
                    <a:cubicBezTo>
                      <a:pt x="59503" y="47391"/>
                      <a:pt x="61217" y="48153"/>
                      <a:pt x="61313" y="48248"/>
                    </a:cubicBezTo>
                    <a:close/>
                    <a:moveTo>
                      <a:pt x="57502" y="47105"/>
                    </a:moveTo>
                    <a:lnTo>
                      <a:pt x="56455" y="47105"/>
                    </a:lnTo>
                    <a:lnTo>
                      <a:pt x="55693" y="47105"/>
                    </a:lnTo>
                    <a:lnTo>
                      <a:pt x="54455" y="47105"/>
                    </a:lnTo>
                    <a:cubicBezTo>
                      <a:pt x="54702" y="48248"/>
                      <a:pt x="55055" y="49363"/>
                      <a:pt x="55502" y="50439"/>
                    </a:cubicBezTo>
                    <a:lnTo>
                      <a:pt x="56360" y="50439"/>
                    </a:lnTo>
                    <a:cubicBezTo>
                      <a:pt x="56360" y="50439"/>
                      <a:pt x="56360" y="49201"/>
                      <a:pt x="56360" y="49201"/>
                    </a:cubicBezTo>
                    <a:cubicBezTo>
                      <a:pt x="56360" y="49201"/>
                      <a:pt x="57122" y="49201"/>
                      <a:pt x="57217" y="49201"/>
                    </a:cubicBezTo>
                    <a:cubicBezTo>
                      <a:pt x="57312" y="49201"/>
                      <a:pt x="58360" y="49201"/>
                      <a:pt x="58455" y="49201"/>
                    </a:cubicBezTo>
                    <a:cubicBezTo>
                      <a:pt x="58598" y="49001"/>
                      <a:pt x="58598" y="48734"/>
                      <a:pt x="58455" y="48534"/>
                    </a:cubicBezTo>
                    <a:lnTo>
                      <a:pt x="58455" y="47677"/>
                    </a:lnTo>
                    <a:cubicBezTo>
                      <a:pt x="58036" y="47610"/>
                      <a:pt x="57636" y="47848"/>
                      <a:pt x="57502" y="48248"/>
                    </a:cubicBezTo>
                    <a:close/>
                    <a:moveTo>
                      <a:pt x="57026" y="47772"/>
                    </a:moveTo>
                    <a:lnTo>
                      <a:pt x="57026" y="48629"/>
                    </a:lnTo>
                    <a:cubicBezTo>
                      <a:pt x="55979" y="48629"/>
                      <a:pt x="55693" y="48629"/>
                      <a:pt x="55597" y="48629"/>
                    </a:cubicBezTo>
                    <a:lnTo>
                      <a:pt x="55597" y="47963"/>
                    </a:lnTo>
                    <a:cubicBezTo>
                      <a:pt x="55597" y="47963"/>
                      <a:pt x="55597" y="47963"/>
                      <a:pt x="55597" y="47963"/>
                    </a:cubicBezTo>
                    <a:close/>
                    <a:moveTo>
                      <a:pt x="52835" y="47772"/>
                    </a:moveTo>
                    <a:lnTo>
                      <a:pt x="53597" y="47772"/>
                    </a:lnTo>
                    <a:cubicBezTo>
                      <a:pt x="53893" y="48544"/>
                      <a:pt x="54121" y="49344"/>
                      <a:pt x="54264" y="50153"/>
                    </a:cubicBezTo>
                    <a:cubicBezTo>
                      <a:pt x="54264" y="50153"/>
                      <a:pt x="53407" y="50153"/>
                      <a:pt x="53407" y="50153"/>
                    </a:cubicBezTo>
                    <a:cubicBezTo>
                      <a:pt x="53111" y="49382"/>
                      <a:pt x="52883" y="48582"/>
                      <a:pt x="52740" y="47772"/>
                    </a:cubicBezTo>
                    <a:close/>
                    <a:moveTo>
                      <a:pt x="54169" y="50534"/>
                    </a:moveTo>
                    <a:cubicBezTo>
                      <a:pt x="54169" y="51106"/>
                      <a:pt x="53597" y="51201"/>
                      <a:pt x="53597" y="51201"/>
                    </a:cubicBezTo>
                    <a:cubicBezTo>
                      <a:pt x="53597" y="51201"/>
                      <a:pt x="54169" y="51296"/>
                      <a:pt x="54169" y="51296"/>
                    </a:cubicBezTo>
                    <a:close/>
                    <a:moveTo>
                      <a:pt x="51883" y="47296"/>
                    </a:moveTo>
                    <a:lnTo>
                      <a:pt x="51026" y="47296"/>
                    </a:lnTo>
                    <a:cubicBezTo>
                      <a:pt x="51026" y="47296"/>
                      <a:pt x="51026" y="48248"/>
                      <a:pt x="51026" y="48248"/>
                    </a:cubicBezTo>
                    <a:lnTo>
                      <a:pt x="50073" y="48248"/>
                    </a:lnTo>
                    <a:cubicBezTo>
                      <a:pt x="49311" y="48248"/>
                      <a:pt x="49025" y="48248"/>
                      <a:pt x="48835" y="48248"/>
                    </a:cubicBezTo>
                    <a:cubicBezTo>
                      <a:pt x="48730" y="48429"/>
                      <a:pt x="48730" y="48639"/>
                      <a:pt x="48835" y="48820"/>
                    </a:cubicBezTo>
                    <a:lnTo>
                      <a:pt x="48835" y="49772"/>
                    </a:lnTo>
                    <a:cubicBezTo>
                      <a:pt x="48749" y="49953"/>
                      <a:pt x="48749" y="50163"/>
                      <a:pt x="48835" y="50344"/>
                    </a:cubicBezTo>
                    <a:lnTo>
                      <a:pt x="49883" y="50344"/>
                    </a:lnTo>
                    <a:lnTo>
                      <a:pt x="51978" y="50344"/>
                    </a:lnTo>
                    <a:cubicBezTo>
                      <a:pt x="51997" y="49582"/>
                      <a:pt x="51969" y="48820"/>
                      <a:pt x="51883" y="48058"/>
                    </a:cubicBezTo>
                    <a:close/>
                    <a:moveTo>
                      <a:pt x="50454" y="49867"/>
                    </a:moveTo>
                    <a:cubicBezTo>
                      <a:pt x="49949" y="49696"/>
                      <a:pt x="49578" y="49258"/>
                      <a:pt x="49502" y="48724"/>
                    </a:cubicBezTo>
                    <a:cubicBezTo>
                      <a:pt x="50740" y="48724"/>
                      <a:pt x="50930" y="48724"/>
                      <a:pt x="50930" y="48724"/>
                    </a:cubicBezTo>
                    <a:lnTo>
                      <a:pt x="50930" y="49963"/>
                    </a:lnTo>
                    <a:cubicBezTo>
                      <a:pt x="50930" y="49963"/>
                      <a:pt x="50835" y="50630"/>
                      <a:pt x="50454" y="50630"/>
                    </a:cubicBezTo>
                    <a:close/>
                    <a:moveTo>
                      <a:pt x="46644" y="50725"/>
                    </a:moveTo>
                    <a:lnTo>
                      <a:pt x="47406" y="50725"/>
                    </a:lnTo>
                    <a:cubicBezTo>
                      <a:pt x="47406" y="51391"/>
                      <a:pt x="46549" y="51391"/>
                      <a:pt x="46549" y="51391"/>
                    </a:cubicBezTo>
                    <a:cubicBezTo>
                      <a:pt x="46549" y="51391"/>
                      <a:pt x="46263" y="51487"/>
                      <a:pt x="46263" y="51487"/>
                    </a:cubicBezTo>
                    <a:close/>
                    <a:moveTo>
                      <a:pt x="47692" y="48058"/>
                    </a:moveTo>
                    <a:lnTo>
                      <a:pt x="47692" y="50344"/>
                    </a:lnTo>
                    <a:lnTo>
                      <a:pt x="46263" y="50344"/>
                    </a:lnTo>
                    <a:cubicBezTo>
                      <a:pt x="46168" y="49525"/>
                      <a:pt x="46168" y="48686"/>
                      <a:pt x="46263" y="47867"/>
                    </a:cubicBezTo>
                    <a:lnTo>
                      <a:pt x="47311" y="47867"/>
                    </a:lnTo>
                    <a:close/>
                    <a:moveTo>
                      <a:pt x="45406" y="50249"/>
                    </a:moveTo>
                    <a:lnTo>
                      <a:pt x="42929" y="50249"/>
                    </a:lnTo>
                    <a:cubicBezTo>
                      <a:pt x="42929" y="49677"/>
                      <a:pt x="44263" y="49772"/>
                      <a:pt x="44263" y="49772"/>
                    </a:cubicBezTo>
                    <a:cubicBezTo>
                      <a:pt x="44263" y="49772"/>
                      <a:pt x="43501" y="49106"/>
                      <a:pt x="43501" y="49106"/>
                    </a:cubicBezTo>
                    <a:lnTo>
                      <a:pt x="43025" y="49106"/>
                    </a:lnTo>
                    <a:cubicBezTo>
                      <a:pt x="43025" y="48343"/>
                      <a:pt x="43025" y="48153"/>
                      <a:pt x="44358" y="48153"/>
                    </a:cubicBezTo>
                    <a:lnTo>
                      <a:pt x="46263" y="48153"/>
                    </a:lnTo>
                    <a:cubicBezTo>
                      <a:pt x="46263" y="48724"/>
                      <a:pt x="44739" y="48629"/>
                      <a:pt x="44739" y="48629"/>
                    </a:cubicBezTo>
                    <a:lnTo>
                      <a:pt x="44263" y="48629"/>
                    </a:lnTo>
                    <a:cubicBezTo>
                      <a:pt x="44615" y="48877"/>
                      <a:pt x="44996" y="49067"/>
                      <a:pt x="45406" y="49201"/>
                    </a:cubicBezTo>
                    <a:lnTo>
                      <a:pt x="45977" y="49201"/>
                    </a:lnTo>
                    <a:cubicBezTo>
                      <a:pt x="46263" y="50725"/>
                      <a:pt x="45596" y="50915"/>
                      <a:pt x="45406" y="51010"/>
                    </a:cubicBezTo>
                    <a:close/>
                    <a:moveTo>
                      <a:pt x="42548" y="47772"/>
                    </a:moveTo>
                    <a:lnTo>
                      <a:pt x="41786" y="50058"/>
                    </a:lnTo>
                    <a:lnTo>
                      <a:pt x="40834" y="50058"/>
                    </a:lnTo>
                    <a:cubicBezTo>
                      <a:pt x="40958" y="49248"/>
                      <a:pt x="41148" y="48458"/>
                      <a:pt x="41405" y="47677"/>
                    </a:cubicBezTo>
                    <a:lnTo>
                      <a:pt x="42358" y="47677"/>
                    </a:lnTo>
                    <a:cubicBezTo>
                      <a:pt x="42358" y="47677"/>
                      <a:pt x="42548" y="48439"/>
                      <a:pt x="42548" y="48534"/>
                    </a:cubicBezTo>
                    <a:close/>
                    <a:moveTo>
                      <a:pt x="40739" y="50344"/>
                    </a:moveTo>
                    <a:lnTo>
                      <a:pt x="41501" y="50344"/>
                    </a:lnTo>
                    <a:cubicBezTo>
                      <a:pt x="41501" y="50915"/>
                      <a:pt x="40548" y="50820"/>
                      <a:pt x="40548" y="50820"/>
                    </a:cubicBezTo>
                    <a:cubicBezTo>
                      <a:pt x="40548" y="50820"/>
                      <a:pt x="40643" y="51106"/>
                      <a:pt x="40739" y="51106"/>
                    </a:cubicBezTo>
                    <a:close/>
                    <a:moveTo>
                      <a:pt x="39310" y="49677"/>
                    </a:moveTo>
                    <a:lnTo>
                      <a:pt x="38262" y="49677"/>
                    </a:lnTo>
                    <a:lnTo>
                      <a:pt x="37024" y="49677"/>
                    </a:lnTo>
                    <a:cubicBezTo>
                      <a:pt x="37024" y="49677"/>
                      <a:pt x="38357" y="49677"/>
                      <a:pt x="38357" y="49677"/>
                    </a:cubicBezTo>
                    <a:cubicBezTo>
                      <a:pt x="38767" y="49477"/>
                      <a:pt x="39110" y="49134"/>
                      <a:pt x="39310" y="48724"/>
                    </a:cubicBezTo>
                    <a:cubicBezTo>
                      <a:pt x="38881" y="48429"/>
                      <a:pt x="38395" y="48239"/>
                      <a:pt x="37881" y="48153"/>
                    </a:cubicBezTo>
                    <a:cubicBezTo>
                      <a:pt x="37881" y="47677"/>
                      <a:pt x="39310" y="48153"/>
                      <a:pt x="39310" y="48153"/>
                    </a:cubicBezTo>
                    <a:cubicBezTo>
                      <a:pt x="39615" y="48029"/>
                      <a:pt x="39957" y="48029"/>
                      <a:pt x="40262" y="48153"/>
                    </a:cubicBezTo>
                    <a:cubicBezTo>
                      <a:pt x="40405" y="48353"/>
                      <a:pt x="40405" y="48620"/>
                      <a:pt x="40262" y="48820"/>
                    </a:cubicBezTo>
                    <a:lnTo>
                      <a:pt x="40262" y="49677"/>
                    </a:lnTo>
                    <a:cubicBezTo>
                      <a:pt x="40215" y="50144"/>
                      <a:pt x="39796" y="50487"/>
                      <a:pt x="39319" y="50439"/>
                    </a:cubicBezTo>
                    <a:cubicBezTo>
                      <a:pt x="39319" y="50439"/>
                      <a:pt x="39310" y="50439"/>
                      <a:pt x="39310" y="50439"/>
                    </a:cubicBezTo>
                    <a:close/>
                    <a:moveTo>
                      <a:pt x="34833" y="49677"/>
                    </a:moveTo>
                    <a:lnTo>
                      <a:pt x="35595" y="49677"/>
                    </a:lnTo>
                    <a:cubicBezTo>
                      <a:pt x="35271" y="49849"/>
                      <a:pt x="34881" y="49849"/>
                      <a:pt x="34547" y="49677"/>
                    </a:cubicBezTo>
                    <a:cubicBezTo>
                      <a:pt x="34547" y="49677"/>
                      <a:pt x="34547" y="49106"/>
                      <a:pt x="34547" y="49106"/>
                    </a:cubicBezTo>
                    <a:close/>
                    <a:moveTo>
                      <a:pt x="37214" y="47200"/>
                    </a:moveTo>
                    <a:lnTo>
                      <a:pt x="35976" y="49391"/>
                    </a:lnTo>
                    <a:cubicBezTo>
                      <a:pt x="35662" y="49449"/>
                      <a:pt x="35338" y="49449"/>
                      <a:pt x="35024" y="49391"/>
                    </a:cubicBezTo>
                    <a:cubicBezTo>
                      <a:pt x="35347" y="48601"/>
                      <a:pt x="35728" y="47839"/>
                      <a:pt x="36167" y="47105"/>
                    </a:cubicBezTo>
                    <a:cubicBezTo>
                      <a:pt x="36481" y="47039"/>
                      <a:pt x="36805" y="47039"/>
                      <a:pt x="37119" y="47105"/>
                    </a:cubicBezTo>
                    <a:cubicBezTo>
                      <a:pt x="37119" y="47105"/>
                      <a:pt x="37310" y="47677"/>
                      <a:pt x="37214" y="47772"/>
                    </a:cubicBezTo>
                    <a:close/>
                    <a:moveTo>
                      <a:pt x="33023" y="48820"/>
                    </a:moveTo>
                    <a:lnTo>
                      <a:pt x="32166" y="48820"/>
                    </a:lnTo>
                    <a:cubicBezTo>
                      <a:pt x="31118" y="48820"/>
                      <a:pt x="30833" y="48248"/>
                      <a:pt x="31214" y="47772"/>
                    </a:cubicBezTo>
                    <a:lnTo>
                      <a:pt x="32356" y="46248"/>
                    </a:lnTo>
                    <a:lnTo>
                      <a:pt x="33214" y="46248"/>
                    </a:lnTo>
                    <a:cubicBezTo>
                      <a:pt x="33214" y="46248"/>
                      <a:pt x="32261" y="47772"/>
                      <a:pt x="32261" y="47772"/>
                    </a:cubicBezTo>
                    <a:cubicBezTo>
                      <a:pt x="32261" y="47772"/>
                      <a:pt x="33404" y="48248"/>
                      <a:pt x="33595" y="47772"/>
                    </a:cubicBezTo>
                    <a:lnTo>
                      <a:pt x="34643" y="46343"/>
                    </a:lnTo>
                    <a:lnTo>
                      <a:pt x="35500" y="46343"/>
                    </a:lnTo>
                    <a:cubicBezTo>
                      <a:pt x="35043" y="47115"/>
                      <a:pt x="34538" y="47839"/>
                      <a:pt x="33976" y="48534"/>
                    </a:cubicBezTo>
                    <a:cubicBezTo>
                      <a:pt x="33976" y="48534"/>
                      <a:pt x="33118" y="48534"/>
                      <a:pt x="33118" y="48534"/>
                    </a:cubicBezTo>
                    <a:cubicBezTo>
                      <a:pt x="33118" y="48534"/>
                      <a:pt x="32928" y="49391"/>
                      <a:pt x="33023" y="49391"/>
                    </a:cubicBezTo>
                    <a:close/>
                    <a:moveTo>
                      <a:pt x="31214" y="46724"/>
                    </a:moveTo>
                    <a:cubicBezTo>
                      <a:pt x="31214" y="46724"/>
                      <a:pt x="31214" y="46248"/>
                      <a:pt x="31214" y="46057"/>
                    </a:cubicBezTo>
                    <a:cubicBezTo>
                      <a:pt x="31214" y="45867"/>
                      <a:pt x="31214" y="46057"/>
                      <a:pt x="30547" y="46057"/>
                    </a:cubicBezTo>
                    <a:lnTo>
                      <a:pt x="29785" y="46057"/>
                    </a:lnTo>
                    <a:cubicBezTo>
                      <a:pt x="30356" y="46057"/>
                      <a:pt x="31595" y="46057"/>
                      <a:pt x="31595" y="46057"/>
                    </a:cubicBezTo>
                    <a:cubicBezTo>
                      <a:pt x="31595" y="46057"/>
                      <a:pt x="30642" y="45105"/>
                      <a:pt x="30642" y="45105"/>
                    </a:cubicBezTo>
                    <a:lnTo>
                      <a:pt x="29594" y="45105"/>
                    </a:lnTo>
                    <a:cubicBezTo>
                      <a:pt x="29309" y="45038"/>
                      <a:pt x="29023" y="45038"/>
                      <a:pt x="28737" y="45105"/>
                    </a:cubicBezTo>
                    <a:lnTo>
                      <a:pt x="26642" y="47296"/>
                    </a:lnTo>
                    <a:lnTo>
                      <a:pt x="28451" y="47963"/>
                    </a:lnTo>
                    <a:cubicBezTo>
                      <a:pt x="28794" y="48048"/>
                      <a:pt x="29156" y="48048"/>
                      <a:pt x="29499" y="47963"/>
                    </a:cubicBezTo>
                    <a:cubicBezTo>
                      <a:pt x="29775" y="48067"/>
                      <a:pt x="30080" y="48067"/>
                      <a:pt x="30356" y="47963"/>
                    </a:cubicBezTo>
                    <a:close/>
                    <a:moveTo>
                      <a:pt x="29309" y="46724"/>
                    </a:moveTo>
                    <a:lnTo>
                      <a:pt x="28261" y="46724"/>
                    </a:lnTo>
                    <a:cubicBezTo>
                      <a:pt x="28261" y="46724"/>
                      <a:pt x="28927" y="45867"/>
                      <a:pt x="28927" y="45867"/>
                    </a:cubicBezTo>
                    <a:cubicBezTo>
                      <a:pt x="29175" y="45658"/>
                      <a:pt x="29537" y="45658"/>
                      <a:pt x="29785" y="45867"/>
                    </a:cubicBezTo>
                    <a:cubicBezTo>
                      <a:pt x="29785" y="46343"/>
                      <a:pt x="29785" y="46915"/>
                      <a:pt x="29785" y="46915"/>
                    </a:cubicBezTo>
                    <a:close/>
                    <a:moveTo>
                      <a:pt x="26927" y="45676"/>
                    </a:moveTo>
                    <a:lnTo>
                      <a:pt x="27880" y="45010"/>
                    </a:lnTo>
                    <a:cubicBezTo>
                      <a:pt x="27880" y="45010"/>
                      <a:pt x="27880" y="45010"/>
                      <a:pt x="27880" y="44343"/>
                    </a:cubicBezTo>
                    <a:cubicBezTo>
                      <a:pt x="27880" y="43676"/>
                      <a:pt x="27880" y="44343"/>
                      <a:pt x="27308" y="44343"/>
                    </a:cubicBezTo>
                    <a:lnTo>
                      <a:pt x="25784" y="43676"/>
                    </a:lnTo>
                    <a:cubicBezTo>
                      <a:pt x="25213" y="44153"/>
                      <a:pt x="26642" y="44724"/>
                      <a:pt x="26642" y="44724"/>
                    </a:cubicBezTo>
                    <a:cubicBezTo>
                      <a:pt x="26642" y="44724"/>
                      <a:pt x="24737" y="44724"/>
                      <a:pt x="24737" y="44724"/>
                    </a:cubicBezTo>
                    <a:lnTo>
                      <a:pt x="23879" y="45296"/>
                    </a:lnTo>
                    <a:cubicBezTo>
                      <a:pt x="23879" y="45296"/>
                      <a:pt x="23879" y="45296"/>
                      <a:pt x="23879" y="45867"/>
                    </a:cubicBezTo>
                    <a:cubicBezTo>
                      <a:pt x="23879" y="46439"/>
                      <a:pt x="23879" y="45867"/>
                      <a:pt x="24451" y="46439"/>
                    </a:cubicBezTo>
                    <a:lnTo>
                      <a:pt x="25022" y="46439"/>
                    </a:lnTo>
                    <a:cubicBezTo>
                      <a:pt x="25365" y="46524"/>
                      <a:pt x="25727" y="46524"/>
                      <a:pt x="26070" y="46439"/>
                    </a:cubicBezTo>
                    <a:cubicBezTo>
                      <a:pt x="26356" y="46762"/>
                      <a:pt x="26813" y="46877"/>
                      <a:pt x="27213" y="46724"/>
                    </a:cubicBezTo>
                    <a:close/>
                    <a:moveTo>
                      <a:pt x="24927" y="45105"/>
                    </a:moveTo>
                    <a:cubicBezTo>
                      <a:pt x="25403" y="44629"/>
                      <a:pt x="26356" y="45105"/>
                      <a:pt x="26356" y="45105"/>
                    </a:cubicBezTo>
                    <a:close/>
                    <a:moveTo>
                      <a:pt x="24927" y="42914"/>
                    </a:moveTo>
                    <a:lnTo>
                      <a:pt x="21308" y="45391"/>
                    </a:lnTo>
                    <a:cubicBezTo>
                      <a:pt x="21308" y="45391"/>
                      <a:pt x="20450" y="45391"/>
                      <a:pt x="20450" y="45391"/>
                    </a:cubicBezTo>
                    <a:cubicBezTo>
                      <a:pt x="21641" y="44438"/>
                      <a:pt x="22879" y="43552"/>
                      <a:pt x="24165" y="42724"/>
                    </a:cubicBezTo>
                    <a:lnTo>
                      <a:pt x="24927" y="42724"/>
                    </a:lnTo>
                    <a:cubicBezTo>
                      <a:pt x="24927" y="42724"/>
                      <a:pt x="25308" y="43962"/>
                      <a:pt x="25213" y="43962"/>
                    </a:cubicBezTo>
                    <a:close/>
                    <a:moveTo>
                      <a:pt x="19498" y="44533"/>
                    </a:moveTo>
                    <a:lnTo>
                      <a:pt x="18641" y="44533"/>
                    </a:lnTo>
                    <a:cubicBezTo>
                      <a:pt x="18641" y="44533"/>
                      <a:pt x="19212" y="44057"/>
                      <a:pt x="19212" y="44057"/>
                    </a:cubicBezTo>
                    <a:lnTo>
                      <a:pt x="19974" y="44057"/>
                    </a:lnTo>
                    <a:close/>
                    <a:moveTo>
                      <a:pt x="22641" y="41676"/>
                    </a:moveTo>
                    <a:lnTo>
                      <a:pt x="23308" y="41676"/>
                    </a:lnTo>
                    <a:cubicBezTo>
                      <a:pt x="22460" y="42343"/>
                      <a:pt x="21574" y="42952"/>
                      <a:pt x="20641" y="43486"/>
                    </a:cubicBezTo>
                    <a:lnTo>
                      <a:pt x="19784" y="43486"/>
                    </a:lnTo>
                    <a:lnTo>
                      <a:pt x="22546" y="41676"/>
                    </a:lnTo>
                    <a:close/>
                    <a:moveTo>
                      <a:pt x="18260" y="43390"/>
                    </a:moveTo>
                    <a:lnTo>
                      <a:pt x="17593" y="43390"/>
                    </a:lnTo>
                    <a:cubicBezTo>
                      <a:pt x="17593" y="43390"/>
                      <a:pt x="18164" y="42914"/>
                      <a:pt x="18164" y="42914"/>
                    </a:cubicBezTo>
                    <a:lnTo>
                      <a:pt x="17688" y="42914"/>
                    </a:lnTo>
                    <a:lnTo>
                      <a:pt x="18164" y="42914"/>
                    </a:lnTo>
                    <a:lnTo>
                      <a:pt x="18831" y="42914"/>
                    </a:lnTo>
                    <a:lnTo>
                      <a:pt x="20355" y="42152"/>
                    </a:lnTo>
                    <a:cubicBezTo>
                      <a:pt x="20355" y="41485"/>
                      <a:pt x="20355" y="41295"/>
                      <a:pt x="20355" y="41295"/>
                    </a:cubicBezTo>
                    <a:cubicBezTo>
                      <a:pt x="20355" y="41295"/>
                      <a:pt x="21403" y="41866"/>
                      <a:pt x="21403" y="42057"/>
                    </a:cubicBezTo>
                    <a:cubicBezTo>
                      <a:pt x="21403" y="42248"/>
                      <a:pt x="21403" y="42057"/>
                      <a:pt x="20926" y="42629"/>
                    </a:cubicBezTo>
                    <a:lnTo>
                      <a:pt x="19498" y="43390"/>
                    </a:lnTo>
                    <a:cubicBezTo>
                      <a:pt x="19498" y="43390"/>
                      <a:pt x="19498" y="43962"/>
                      <a:pt x="19498" y="43962"/>
                    </a:cubicBezTo>
                    <a:cubicBezTo>
                      <a:pt x="19155" y="44057"/>
                      <a:pt x="18822" y="44219"/>
                      <a:pt x="18545" y="44438"/>
                    </a:cubicBezTo>
                    <a:close/>
                    <a:moveTo>
                      <a:pt x="19879" y="39866"/>
                    </a:moveTo>
                    <a:lnTo>
                      <a:pt x="20926" y="39866"/>
                    </a:lnTo>
                    <a:cubicBezTo>
                      <a:pt x="20926" y="39866"/>
                      <a:pt x="19593" y="40724"/>
                      <a:pt x="19593" y="40724"/>
                    </a:cubicBezTo>
                    <a:cubicBezTo>
                      <a:pt x="19345" y="40781"/>
                      <a:pt x="19079" y="40781"/>
                      <a:pt x="18831" y="40724"/>
                    </a:cubicBezTo>
                    <a:cubicBezTo>
                      <a:pt x="18831" y="40724"/>
                      <a:pt x="19402" y="40724"/>
                      <a:pt x="19402" y="40724"/>
                    </a:cubicBezTo>
                    <a:close/>
                    <a:moveTo>
                      <a:pt x="15878" y="40724"/>
                    </a:moveTo>
                    <a:cubicBezTo>
                      <a:pt x="15593" y="40800"/>
                      <a:pt x="15307" y="40800"/>
                      <a:pt x="15021" y="40724"/>
                    </a:cubicBezTo>
                    <a:lnTo>
                      <a:pt x="14164" y="40057"/>
                    </a:lnTo>
                    <a:lnTo>
                      <a:pt x="14735" y="40057"/>
                    </a:lnTo>
                    <a:cubicBezTo>
                      <a:pt x="14735" y="40057"/>
                      <a:pt x="15593" y="40628"/>
                      <a:pt x="15593" y="40628"/>
                    </a:cubicBezTo>
                    <a:cubicBezTo>
                      <a:pt x="15926" y="40533"/>
                      <a:pt x="16136" y="40209"/>
                      <a:pt x="16069" y="39866"/>
                    </a:cubicBezTo>
                    <a:cubicBezTo>
                      <a:pt x="16069" y="39295"/>
                      <a:pt x="16069" y="39199"/>
                      <a:pt x="16069" y="39104"/>
                    </a:cubicBezTo>
                    <a:cubicBezTo>
                      <a:pt x="16593" y="38780"/>
                      <a:pt x="17259" y="38780"/>
                      <a:pt x="17783" y="39104"/>
                    </a:cubicBezTo>
                    <a:lnTo>
                      <a:pt x="18736" y="39866"/>
                    </a:lnTo>
                    <a:cubicBezTo>
                      <a:pt x="18736" y="39866"/>
                      <a:pt x="18260" y="39866"/>
                      <a:pt x="18260" y="39866"/>
                    </a:cubicBezTo>
                    <a:lnTo>
                      <a:pt x="17688" y="40438"/>
                    </a:lnTo>
                    <a:lnTo>
                      <a:pt x="17688" y="40438"/>
                    </a:lnTo>
                    <a:cubicBezTo>
                      <a:pt x="17631" y="40724"/>
                      <a:pt x="17631" y="41009"/>
                      <a:pt x="17688" y="41295"/>
                    </a:cubicBezTo>
                    <a:cubicBezTo>
                      <a:pt x="17688" y="41866"/>
                      <a:pt x="17688" y="42057"/>
                      <a:pt x="17688" y="42152"/>
                    </a:cubicBezTo>
                    <a:close/>
                    <a:moveTo>
                      <a:pt x="14831" y="38818"/>
                    </a:moveTo>
                    <a:lnTo>
                      <a:pt x="16164" y="38342"/>
                    </a:lnTo>
                    <a:cubicBezTo>
                      <a:pt x="16469" y="38295"/>
                      <a:pt x="16745" y="38123"/>
                      <a:pt x="16926" y="37866"/>
                    </a:cubicBezTo>
                    <a:cubicBezTo>
                      <a:pt x="16926" y="37866"/>
                      <a:pt x="16926" y="37866"/>
                      <a:pt x="16926" y="37295"/>
                    </a:cubicBezTo>
                    <a:lnTo>
                      <a:pt x="15974" y="36342"/>
                    </a:lnTo>
                    <a:cubicBezTo>
                      <a:pt x="15726" y="36275"/>
                      <a:pt x="15459" y="36275"/>
                      <a:pt x="15212" y="36342"/>
                    </a:cubicBezTo>
                    <a:cubicBezTo>
                      <a:pt x="15212" y="36342"/>
                      <a:pt x="15974" y="37390"/>
                      <a:pt x="15974" y="37390"/>
                    </a:cubicBezTo>
                    <a:cubicBezTo>
                      <a:pt x="15974" y="37390"/>
                      <a:pt x="14450" y="36723"/>
                      <a:pt x="14450" y="36723"/>
                    </a:cubicBezTo>
                    <a:cubicBezTo>
                      <a:pt x="14450" y="36723"/>
                      <a:pt x="13306" y="36723"/>
                      <a:pt x="13306" y="36723"/>
                    </a:cubicBezTo>
                    <a:cubicBezTo>
                      <a:pt x="13002" y="36771"/>
                      <a:pt x="12726" y="36942"/>
                      <a:pt x="12545" y="37199"/>
                    </a:cubicBezTo>
                    <a:cubicBezTo>
                      <a:pt x="12545" y="37199"/>
                      <a:pt x="12545" y="37199"/>
                      <a:pt x="12545" y="37771"/>
                    </a:cubicBezTo>
                    <a:lnTo>
                      <a:pt x="12545" y="37771"/>
                    </a:lnTo>
                    <a:cubicBezTo>
                      <a:pt x="12821" y="37875"/>
                      <a:pt x="13126" y="37875"/>
                      <a:pt x="13402" y="37771"/>
                    </a:cubicBezTo>
                    <a:cubicBezTo>
                      <a:pt x="13383" y="38790"/>
                      <a:pt x="14107" y="39676"/>
                      <a:pt x="15116" y="39866"/>
                    </a:cubicBezTo>
                    <a:close/>
                    <a:moveTo>
                      <a:pt x="13497" y="37961"/>
                    </a:moveTo>
                    <a:cubicBezTo>
                      <a:pt x="13849" y="37657"/>
                      <a:pt x="14383" y="37657"/>
                      <a:pt x="14735" y="37961"/>
                    </a:cubicBezTo>
                    <a:cubicBezTo>
                      <a:pt x="13973" y="39199"/>
                      <a:pt x="13783" y="39009"/>
                      <a:pt x="13783" y="39009"/>
                    </a:cubicBezTo>
                    <a:close/>
                    <a:moveTo>
                      <a:pt x="10925" y="35675"/>
                    </a:moveTo>
                    <a:cubicBezTo>
                      <a:pt x="10925" y="36628"/>
                      <a:pt x="11497" y="36818"/>
                      <a:pt x="11783" y="36818"/>
                    </a:cubicBezTo>
                    <a:lnTo>
                      <a:pt x="12830" y="36818"/>
                    </a:lnTo>
                    <a:lnTo>
                      <a:pt x="14259" y="36818"/>
                    </a:lnTo>
                    <a:cubicBezTo>
                      <a:pt x="14545" y="36866"/>
                      <a:pt x="14831" y="36866"/>
                      <a:pt x="15116" y="36818"/>
                    </a:cubicBezTo>
                    <a:cubicBezTo>
                      <a:pt x="15259" y="36618"/>
                      <a:pt x="15259" y="36352"/>
                      <a:pt x="15116" y="36151"/>
                    </a:cubicBezTo>
                    <a:lnTo>
                      <a:pt x="14259" y="35008"/>
                    </a:lnTo>
                    <a:lnTo>
                      <a:pt x="8830" y="36342"/>
                    </a:lnTo>
                    <a:cubicBezTo>
                      <a:pt x="8830" y="36342"/>
                      <a:pt x="8830" y="36342"/>
                      <a:pt x="8830" y="36342"/>
                    </a:cubicBezTo>
                    <a:cubicBezTo>
                      <a:pt x="9601" y="36571"/>
                      <a:pt x="10401" y="36694"/>
                      <a:pt x="11211" y="36723"/>
                    </a:cubicBezTo>
                    <a:close/>
                    <a:moveTo>
                      <a:pt x="11783" y="35675"/>
                    </a:moveTo>
                    <a:cubicBezTo>
                      <a:pt x="11783" y="35675"/>
                      <a:pt x="11783" y="35104"/>
                      <a:pt x="11783" y="35008"/>
                    </a:cubicBezTo>
                    <a:lnTo>
                      <a:pt x="12926" y="35008"/>
                    </a:lnTo>
                    <a:cubicBezTo>
                      <a:pt x="12926" y="35008"/>
                      <a:pt x="13592" y="35008"/>
                      <a:pt x="13688" y="35008"/>
                    </a:cubicBezTo>
                    <a:cubicBezTo>
                      <a:pt x="13783" y="35008"/>
                      <a:pt x="12259" y="35961"/>
                      <a:pt x="12259" y="35961"/>
                    </a:cubicBezTo>
                    <a:cubicBezTo>
                      <a:pt x="12259" y="35961"/>
                      <a:pt x="12164" y="37199"/>
                      <a:pt x="12068" y="37104"/>
                    </a:cubicBezTo>
                    <a:close/>
                    <a:moveTo>
                      <a:pt x="8925" y="31580"/>
                    </a:moveTo>
                    <a:cubicBezTo>
                      <a:pt x="8925" y="32627"/>
                      <a:pt x="8925" y="32723"/>
                      <a:pt x="8925" y="32818"/>
                    </a:cubicBezTo>
                    <a:lnTo>
                      <a:pt x="10068" y="32818"/>
                    </a:lnTo>
                    <a:lnTo>
                      <a:pt x="11592" y="32818"/>
                    </a:lnTo>
                    <a:cubicBezTo>
                      <a:pt x="11868" y="32904"/>
                      <a:pt x="12173" y="32904"/>
                      <a:pt x="12449" y="32818"/>
                    </a:cubicBezTo>
                    <a:lnTo>
                      <a:pt x="12449" y="32151"/>
                    </a:lnTo>
                    <a:cubicBezTo>
                      <a:pt x="11687" y="30913"/>
                      <a:pt x="6258" y="32151"/>
                      <a:pt x="6258" y="32151"/>
                    </a:cubicBezTo>
                    <a:cubicBezTo>
                      <a:pt x="6258" y="32151"/>
                      <a:pt x="9211" y="33008"/>
                      <a:pt x="9211" y="33008"/>
                    </a:cubicBezTo>
                    <a:close/>
                    <a:moveTo>
                      <a:pt x="9973" y="31580"/>
                    </a:moveTo>
                    <a:lnTo>
                      <a:pt x="11116" y="31580"/>
                    </a:lnTo>
                    <a:cubicBezTo>
                      <a:pt x="11116" y="31580"/>
                      <a:pt x="11783" y="31580"/>
                      <a:pt x="11878" y="31580"/>
                    </a:cubicBezTo>
                    <a:cubicBezTo>
                      <a:pt x="11973" y="31580"/>
                      <a:pt x="10163" y="32341"/>
                      <a:pt x="10163" y="32341"/>
                    </a:cubicBezTo>
                    <a:cubicBezTo>
                      <a:pt x="10163" y="32341"/>
                      <a:pt x="9877" y="32913"/>
                      <a:pt x="10259" y="32818"/>
                    </a:cubicBezTo>
                    <a:close/>
                    <a:moveTo>
                      <a:pt x="10925" y="30532"/>
                    </a:moveTo>
                    <a:lnTo>
                      <a:pt x="11878" y="30532"/>
                    </a:lnTo>
                    <a:cubicBezTo>
                      <a:pt x="12021" y="30332"/>
                      <a:pt x="12021" y="30065"/>
                      <a:pt x="11878" y="29865"/>
                    </a:cubicBezTo>
                    <a:cubicBezTo>
                      <a:pt x="11878" y="29198"/>
                      <a:pt x="11878" y="29008"/>
                      <a:pt x="11306" y="28913"/>
                    </a:cubicBezTo>
                    <a:cubicBezTo>
                      <a:pt x="10963" y="28817"/>
                      <a:pt x="10601" y="28817"/>
                      <a:pt x="10259" y="28913"/>
                    </a:cubicBezTo>
                    <a:lnTo>
                      <a:pt x="8639" y="28913"/>
                    </a:lnTo>
                    <a:cubicBezTo>
                      <a:pt x="8335" y="28808"/>
                      <a:pt x="7992" y="28808"/>
                      <a:pt x="7687" y="28913"/>
                    </a:cubicBezTo>
                    <a:lnTo>
                      <a:pt x="7687" y="29484"/>
                    </a:lnTo>
                    <a:cubicBezTo>
                      <a:pt x="7687" y="30246"/>
                      <a:pt x="7687" y="30437"/>
                      <a:pt x="8258" y="30532"/>
                    </a:cubicBezTo>
                    <a:lnTo>
                      <a:pt x="10925" y="30532"/>
                    </a:lnTo>
                    <a:close/>
                    <a:moveTo>
                      <a:pt x="8735" y="29770"/>
                    </a:moveTo>
                    <a:cubicBezTo>
                      <a:pt x="8735" y="29198"/>
                      <a:pt x="10544" y="29103"/>
                      <a:pt x="10544" y="29103"/>
                    </a:cubicBezTo>
                    <a:cubicBezTo>
                      <a:pt x="10544" y="29103"/>
                      <a:pt x="9211" y="30056"/>
                      <a:pt x="9211" y="30056"/>
                    </a:cubicBezTo>
                    <a:cubicBezTo>
                      <a:pt x="9211" y="30056"/>
                      <a:pt x="9020" y="30913"/>
                      <a:pt x="9020" y="30913"/>
                    </a:cubicBezTo>
                    <a:close/>
                    <a:moveTo>
                      <a:pt x="10354" y="28150"/>
                    </a:moveTo>
                    <a:cubicBezTo>
                      <a:pt x="10697" y="28274"/>
                      <a:pt x="11059" y="28274"/>
                      <a:pt x="11401" y="28150"/>
                    </a:cubicBezTo>
                    <a:cubicBezTo>
                      <a:pt x="11506" y="27970"/>
                      <a:pt x="11506" y="27760"/>
                      <a:pt x="11401" y="27579"/>
                    </a:cubicBezTo>
                    <a:lnTo>
                      <a:pt x="11401" y="26531"/>
                    </a:lnTo>
                    <a:lnTo>
                      <a:pt x="10639" y="26531"/>
                    </a:lnTo>
                    <a:cubicBezTo>
                      <a:pt x="10639" y="26531"/>
                      <a:pt x="10639" y="27579"/>
                      <a:pt x="10639" y="27579"/>
                    </a:cubicBezTo>
                    <a:cubicBezTo>
                      <a:pt x="10639" y="27579"/>
                      <a:pt x="9782" y="26626"/>
                      <a:pt x="9782" y="26626"/>
                    </a:cubicBezTo>
                    <a:lnTo>
                      <a:pt x="8449" y="26626"/>
                    </a:lnTo>
                    <a:cubicBezTo>
                      <a:pt x="8144" y="26522"/>
                      <a:pt x="7801" y="26522"/>
                      <a:pt x="7496" y="26626"/>
                    </a:cubicBezTo>
                    <a:cubicBezTo>
                      <a:pt x="7373" y="26798"/>
                      <a:pt x="7373" y="27027"/>
                      <a:pt x="7496" y="27198"/>
                    </a:cubicBezTo>
                    <a:cubicBezTo>
                      <a:pt x="7496" y="27865"/>
                      <a:pt x="7496" y="28055"/>
                      <a:pt x="7972" y="28150"/>
                    </a:cubicBezTo>
                    <a:cubicBezTo>
                      <a:pt x="8449" y="28246"/>
                      <a:pt x="8544" y="28150"/>
                      <a:pt x="9020" y="28150"/>
                    </a:cubicBezTo>
                    <a:close/>
                    <a:moveTo>
                      <a:pt x="8258" y="27293"/>
                    </a:moveTo>
                    <a:cubicBezTo>
                      <a:pt x="9306" y="26817"/>
                      <a:pt x="9306" y="27293"/>
                      <a:pt x="9306" y="27293"/>
                    </a:cubicBezTo>
                    <a:cubicBezTo>
                      <a:pt x="9306" y="27293"/>
                      <a:pt x="8163" y="28627"/>
                      <a:pt x="8163" y="28532"/>
                    </a:cubicBezTo>
                    <a:close/>
                    <a:moveTo>
                      <a:pt x="6544" y="25865"/>
                    </a:moveTo>
                    <a:lnTo>
                      <a:pt x="5877" y="25865"/>
                    </a:lnTo>
                    <a:cubicBezTo>
                      <a:pt x="5877" y="25293"/>
                      <a:pt x="6639" y="25293"/>
                      <a:pt x="6639" y="25293"/>
                    </a:cubicBezTo>
                    <a:cubicBezTo>
                      <a:pt x="6639" y="25293"/>
                      <a:pt x="7020" y="27103"/>
                      <a:pt x="6830" y="27103"/>
                    </a:cubicBezTo>
                    <a:close/>
                    <a:moveTo>
                      <a:pt x="7306" y="25865"/>
                    </a:moveTo>
                    <a:cubicBezTo>
                      <a:pt x="7306" y="25293"/>
                      <a:pt x="11497" y="25865"/>
                      <a:pt x="11497" y="25865"/>
                    </a:cubicBezTo>
                    <a:cubicBezTo>
                      <a:pt x="11497" y="25865"/>
                      <a:pt x="7496" y="26436"/>
                      <a:pt x="7496" y="26436"/>
                    </a:cubicBezTo>
                    <a:cubicBezTo>
                      <a:pt x="7496" y="26436"/>
                      <a:pt x="7592" y="27103"/>
                      <a:pt x="7592" y="27007"/>
                    </a:cubicBezTo>
                    <a:close/>
                    <a:moveTo>
                      <a:pt x="10354" y="24912"/>
                    </a:moveTo>
                    <a:lnTo>
                      <a:pt x="7592" y="24912"/>
                    </a:lnTo>
                    <a:cubicBezTo>
                      <a:pt x="7592" y="24245"/>
                      <a:pt x="10449" y="24436"/>
                      <a:pt x="10449" y="24436"/>
                    </a:cubicBezTo>
                    <a:cubicBezTo>
                      <a:pt x="10449" y="24436"/>
                      <a:pt x="10449" y="23674"/>
                      <a:pt x="10449" y="23674"/>
                    </a:cubicBezTo>
                    <a:lnTo>
                      <a:pt x="7877" y="23674"/>
                    </a:lnTo>
                    <a:cubicBezTo>
                      <a:pt x="7877" y="23007"/>
                      <a:pt x="11973" y="23674"/>
                      <a:pt x="11973" y="23674"/>
                    </a:cubicBezTo>
                    <a:cubicBezTo>
                      <a:pt x="11973" y="25293"/>
                      <a:pt x="11973" y="25483"/>
                      <a:pt x="11401" y="25579"/>
                    </a:cubicBezTo>
                    <a:close/>
                    <a:moveTo>
                      <a:pt x="9116" y="22245"/>
                    </a:moveTo>
                    <a:lnTo>
                      <a:pt x="8354" y="22245"/>
                    </a:lnTo>
                    <a:cubicBezTo>
                      <a:pt x="8249" y="22035"/>
                      <a:pt x="8249" y="21788"/>
                      <a:pt x="8354" y="21578"/>
                    </a:cubicBezTo>
                    <a:lnTo>
                      <a:pt x="8354" y="20816"/>
                    </a:lnTo>
                    <a:lnTo>
                      <a:pt x="9116" y="20816"/>
                    </a:lnTo>
                    <a:cubicBezTo>
                      <a:pt x="9116" y="20816"/>
                      <a:pt x="9116" y="21578"/>
                      <a:pt x="9116" y="21578"/>
                    </a:cubicBezTo>
                    <a:cubicBezTo>
                      <a:pt x="9116" y="21578"/>
                      <a:pt x="9592" y="21578"/>
                      <a:pt x="9782" y="21578"/>
                    </a:cubicBezTo>
                    <a:lnTo>
                      <a:pt x="10449" y="21578"/>
                    </a:lnTo>
                    <a:cubicBezTo>
                      <a:pt x="10668" y="21502"/>
                      <a:pt x="10897" y="21502"/>
                      <a:pt x="11116" y="21578"/>
                    </a:cubicBezTo>
                    <a:lnTo>
                      <a:pt x="11783" y="21578"/>
                    </a:lnTo>
                    <a:cubicBezTo>
                      <a:pt x="12545" y="21578"/>
                      <a:pt x="12830" y="21578"/>
                      <a:pt x="12545" y="22435"/>
                    </a:cubicBezTo>
                    <a:lnTo>
                      <a:pt x="12545" y="23388"/>
                    </a:lnTo>
                    <a:lnTo>
                      <a:pt x="11783" y="23388"/>
                    </a:lnTo>
                    <a:cubicBezTo>
                      <a:pt x="11783" y="23388"/>
                      <a:pt x="11783" y="22435"/>
                      <a:pt x="11783" y="22435"/>
                    </a:cubicBezTo>
                    <a:cubicBezTo>
                      <a:pt x="11783" y="22435"/>
                      <a:pt x="11783" y="22435"/>
                      <a:pt x="11116" y="22435"/>
                    </a:cubicBezTo>
                    <a:lnTo>
                      <a:pt x="10449" y="22435"/>
                    </a:lnTo>
                    <a:lnTo>
                      <a:pt x="9877" y="22435"/>
                    </a:lnTo>
                    <a:close/>
                    <a:moveTo>
                      <a:pt x="12830" y="20626"/>
                    </a:moveTo>
                    <a:lnTo>
                      <a:pt x="9020" y="19864"/>
                    </a:lnTo>
                    <a:cubicBezTo>
                      <a:pt x="9877" y="18340"/>
                      <a:pt x="10163" y="18149"/>
                      <a:pt x="10544" y="18149"/>
                    </a:cubicBezTo>
                    <a:cubicBezTo>
                      <a:pt x="10925" y="18149"/>
                      <a:pt x="10544" y="18149"/>
                      <a:pt x="10544" y="17482"/>
                    </a:cubicBezTo>
                    <a:cubicBezTo>
                      <a:pt x="10544" y="16816"/>
                      <a:pt x="11021" y="16911"/>
                      <a:pt x="11401" y="16911"/>
                    </a:cubicBezTo>
                    <a:lnTo>
                      <a:pt x="12449" y="16911"/>
                    </a:lnTo>
                    <a:lnTo>
                      <a:pt x="15021" y="17482"/>
                    </a:lnTo>
                    <a:cubicBezTo>
                      <a:pt x="15021" y="18054"/>
                      <a:pt x="12068" y="17482"/>
                      <a:pt x="12068" y="17482"/>
                    </a:cubicBezTo>
                    <a:cubicBezTo>
                      <a:pt x="12068" y="17482"/>
                      <a:pt x="11401" y="18149"/>
                      <a:pt x="12068" y="18245"/>
                    </a:cubicBezTo>
                    <a:lnTo>
                      <a:pt x="14450" y="18245"/>
                    </a:lnTo>
                    <a:cubicBezTo>
                      <a:pt x="14450" y="18816"/>
                      <a:pt x="11592" y="18245"/>
                      <a:pt x="11592" y="18245"/>
                    </a:cubicBezTo>
                    <a:cubicBezTo>
                      <a:pt x="11592" y="18245"/>
                      <a:pt x="10830" y="18911"/>
                      <a:pt x="11592" y="19007"/>
                    </a:cubicBezTo>
                    <a:lnTo>
                      <a:pt x="13973" y="19483"/>
                    </a:lnTo>
                    <a:cubicBezTo>
                      <a:pt x="13211" y="21388"/>
                      <a:pt x="13211" y="21864"/>
                      <a:pt x="13116" y="21388"/>
                    </a:cubicBezTo>
                    <a:close/>
                    <a:moveTo>
                      <a:pt x="15116" y="17006"/>
                    </a:moveTo>
                    <a:cubicBezTo>
                      <a:pt x="15450" y="16949"/>
                      <a:pt x="15745" y="16778"/>
                      <a:pt x="15974" y="16530"/>
                    </a:cubicBezTo>
                    <a:lnTo>
                      <a:pt x="15974" y="16530"/>
                    </a:lnTo>
                    <a:cubicBezTo>
                      <a:pt x="15974" y="16530"/>
                      <a:pt x="15974" y="16530"/>
                      <a:pt x="15974" y="15958"/>
                    </a:cubicBezTo>
                    <a:cubicBezTo>
                      <a:pt x="15831" y="15711"/>
                      <a:pt x="15593" y="15530"/>
                      <a:pt x="15307" y="15482"/>
                    </a:cubicBezTo>
                    <a:lnTo>
                      <a:pt x="13878" y="15482"/>
                    </a:lnTo>
                    <a:lnTo>
                      <a:pt x="12830" y="15482"/>
                    </a:lnTo>
                    <a:cubicBezTo>
                      <a:pt x="12516" y="15587"/>
                      <a:pt x="12221" y="15749"/>
                      <a:pt x="11973" y="15958"/>
                    </a:cubicBezTo>
                    <a:lnTo>
                      <a:pt x="11973" y="15958"/>
                    </a:lnTo>
                    <a:cubicBezTo>
                      <a:pt x="11792" y="16140"/>
                      <a:pt x="11792" y="16444"/>
                      <a:pt x="11973" y="16625"/>
                    </a:cubicBezTo>
                    <a:cubicBezTo>
                      <a:pt x="12192" y="16683"/>
                      <a:pt x="12421" y="16683"/>
                      <a:pt x="12640" y="16625"/>
                    </a:cubicBezTo>
                    <a:lnTo>
                      <a:pt x="14068" y="16625"/>
                    </a:lnTo>
                    <a:cubicBezTo>
                      <a:pt x="14221" y="17330"/>
                      <a:pt x="14726" y="17902"/>
                      <a:pt x="15402" y="18149"/>
                    </a:cubicBezTo>
                    <a:close/>
                    <a:moveTo>
                      <a:pt x="12926" y="15768"/>
                    </a:moveTo>
                    <a:cubicBezTo>
                      <a:pt x="13659" y="15473"/>
                      <a:pt x="14478" y="15473"/>
                      <a:pt x="15212" y="15768"/>
                    </a:cubicBezTo>
                    <a:cubicBezTo>
                      <a:pt x="14545" y="16435"/>
                      <a:pt x="13211" y="15768"/>
                      <a:pt x="13211" y="15768"/>
                    </a:cubicBezTo>
                    <a:cubicBezTo>
                      <a:pt x="13211" y="15768"/>
                      <a:pt x="13211" y="17006"/>
                      <a:pt x="13211" y="16911"/>
                    </a:cubicBezTo>
                    <a:close/>
                    <a:moveTo>
                      <a:pt x="17021" y="15101"/>
                    </a:moveTo>
                    <a:lnTo>
                      <a:pt x="17879" y="15101"/>
                    </a:lnTo>
                    <a:lnTo>
                      <a:pt x="19117" y="14054"/>
                    </a:lnTo>
                    <a:lnTo>
                      <a:pt x="14450" y="12053"/>
                    </a:lnTo>
                    <a:cubicBezTo>
                      <a:pt x="14450" y="12053"/>
                      <a:pt x="13783" y="12053"/>
                      <a:pt x="13783" y="12053"/>
                    </a:cubicBezTo>
                    <a:cubicBezTo>
                      <a:pt x="13783" y="12053"/>
                      <a:pt x="15402" y="12815"/>
                      <a:pt x="15402" y="12815"/>
                    </a:cubicBezTo>
                    <a:cubicBezTo>
                      <a:pt x="15402" y="12815"/>
                      <a:pt x="13973" y="13673"/>
                      <a:pt x="14068" y="13863"/>
                    </a:cubicBezTo>
                    <a:cubicBezTo>
                      <a:pt x="14211" y="14111"/>
                      <a:pt x="14450" y="14292"/>
                      <a:pt x="14735" y="14339"/>
                    </a:cubicBezTo>
                    <a:lnTo>
                      <a:pt x="15974" y="14911"/>
                    </a:lnTo>
                    <a:close/>
                    <a:moveTo>
                      <a:pt x="15116" y="13673"/>
                    </a:moveTo>
                    <a:cubicBezTo>
                      <a:pt x="15688" y="13101"/>
                      <a:pt x="15974" y="13101"/>
                      <a:pt x="16355" y="13196"/>
                    </a:cubicBezTo>
                    <a:lnTo>
                      <a:pt x="17307" y="13196"/>
                    </a:lnTo>
                    <a:cubicBezTo>
                      <a:pt x="17307" y="13196"/>
                      <a:pt x="17307" y="13196"/>
                      <a:pt x="17307" y="13673"/>
                    </a:cubicBezTo>
                    <a:cubicBezTo>
                      <a:pt x="16621" y="13882"/>
                      <a:pt x="15897" y="13882"/>
                      <a:pt x="15212" y="13673"/>
                    </a:cubicBezTo>
                    <a:close/>
                  </a:path>
                </a:pathLst>
              </a:custGeom>
              <a:solidFill>
                <a:srgbClr val="788EFF">
                  <a:alpha val="8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5" name="任意多边形: 形状 1084"/>
              <p:cNvSpPr/>
              <p:nvPr/>
            </p:nvSpPr>
            <p:spPr>
              <a:xfrm>
                <a:off x="6723756" y="3278673"/>
                <a:ext cx="23603" cy="13372"/>
              </a:xfrm>
              <a:custGeom>
                <a:avLst/>
                <a:gdLst>
                  <a:gd name="connsiteX0" fmla="*/ 3676 w 4455"/>
                  <a:gd name="connsiteY0" fmla="*/ -3 h 2524"/>
                  <a:gd name="connsiteX1" fmla="*/ 4285 w 4455"/>
                  <a:gd name="connsiteY1" fmla="*/ 1197 h 2524"/>
                  <a:gd name="connsiteX2" fmla="*/ 3676 w 4455"/>
                  <a:gd name="connsiteY2" fmla="*/ 1807 h 2524"/>
                  <a:gd name="connsiteX3" fmla="*/ 532 w 4455"/>
                  <a:gd name="connsiteY3" fmla="*/ 1807 h 2524"/>
                  <a:gd name="connsiteX4" fmla="*/ -77 w 4455"/>
                  <a:gd name="connsiteY4" fmla="*/ 606 h 2524"/>
                  <a:gd name="connsiteX5" fmla="*/ 532 w 4455"/>
                  <a:gd name="connsiteY5" fmla="*/ -3 h 2524"/>
                  <a:gd name="connsiteX6" fmla="*/ 3676 w 4455"/>
                  <a:gd name="connsiteY6" fmla="*/ -3 h 2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455" h="2524">
                    <a:moveTo>
                      <a:pt x="3676" y="-3"/>
                    </a:moveTo>
                    <a:cubicBezTo>
                      <a:pt x="4171" y="159"/>
                      <a:pt x="4447" y="702"/>
                      <a:pt x="4285" y="1197"/>
                    </a:cubicBezTo>
                    <a:cubicBezTo>
                      <a:pt x="4190" y="1483"/>
                      <a:pt x="3961" y="1711"/>
                      <a:pt x="3676" y="1807"/>
                    </a:cubicBezTo>
                    <a:cubicBezTo>
                      <a:pt x="2685" y="2283"/>
                      <a:pt x="1523" y="2283"/>
                      <a:pt x="532" y="1807"/>
                    </a:cubicBezTo>
                    <a:cubicBezTo>
                      <a:pt x="37" y="1645"/>
                      <a:pt x="-239" y="1102"/>
                      <a:pt x="-77" y="606"/>
                    </a:cubicBezTo>
                    <a:cubicBezTo>
                      <a:pt x="18" y="321"/>
                      <a:pt x="247" y="92"/>
                      <a:pt x="532" y="-3"/>
                    </a:cubicBezTo>
                    <a:cubicBezTo>
                      <a:pt x="1523" y="-479"/>
                      <a:pt x="2685" y="-479"/>
                      <a:pt x="3676" y="-3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6" name="任意多边形: 形状 1085"/>
              <p:cNvSpPr/>
              <p:nvPr/>
            </p:nvSpPr>
            <p:spPr>
              <a:xfrm>
                <a:off x="6757065" y="3297846"/>
                <a:ext cx="23603" cy="13785"/>
              </a:xfrm>
              <a:custGeom>
                <a:avLst/>
                <a:gdLst>
                  <a:gd name="connsiteX0" fmla="*/ 532 w 4455"/>
                  <a:gd name="connsiteY0" fmla="*/ -3 h 2602"/>
                  <a:gd name="connsiteX1" fmla="*/ -77 w 4455"/>
                  <a:gd name="connsiteY1" fmla="*/ 1197 h 2602"/>
                  <a:gd name="connsiteX2" fmla="*/ 532 w 4455"/>
                  <a:gd name="connsiteY2" fmla="*/ 1807 h 2602"/>
                  <a:gd name="connsiteX3" fmla="*/ 3676 w 4455"/>
                  <a:gd name="connsiteY3" fmla="*/ 1807 h 2602"/>
                  <a:gd name="connsiteX4" fmla="*/ 4285 w 4455"/>
                  <a:gd name="connsiteY4" fmla="*/ 606 h 2602"/>
                  <a:gd name="connsiteX5" fmla="*/ 3676 w 4455"/>
                  <a:gd name="connsiteY5" fmla="*/ -3 h 2602"/>
                  <a:gd name="connsiteX6" fmla="*/ 532 w 4455"/>
                  <a:gd name="connsiteY6" fmla="*/ -3 h 2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455" h="2602">
                    <a:moveTo>
                      <a:pt x="532" y="-3"/>
                    </a:moveTo>
                    <a:cubicBezTo>
                      <a:pt x="37" y="159"/>
                      <a:pt x="-239" y="702"/>
                      <a:pt x="-77" y="1197"/>
                    </a:cubicBezTo>
                    <a:cubicBezTo>
                      <a:pt x="18" y="1483"/>
                      <a:pt x="247" y="1711"/>
                      <a:pt x="532" y="1807"/>
                    </a:cubicBezTo>
                    <a:cubicBezTo>
                      <a:pt x="1504" y="2388"/>
                      <a:pt x="2704" y="2388"/>
                      <a:pt x="3676" y="1807"/>
                    </a:cubicBezTo>
                    <a:cubicBezTo>
                      <a:pt x="4171" y="1645"/>
                      <a:pt x="4447" y="1102"/>
                      <a:pt x="4285" y="606"/>
                    </a:cubicBezTo>
                    <a:cubicBezTo>
                      <a:pt x="4190" y="321"/>
                      <a:pt x="3961" y="92"/>
                      <a:pt x="3676" y="-3"/>
                    </a:cubicBezTo>
                    <a:cubicBezTo>
                      <a:pt x="2685" y="-479"/>
                      <a:pt x="1523" y="-479"/>
                      <a:pt x="532" y="-3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7" name="任意多边形: 形状 1086"/>
              <p:cNvSpPr/>
              <p:nvPr/>
            </p:nvSpPr>
            <p:spPr>
              <a:xfrm>
                <a:off x="6790437" y="3319637"/>
                <a:ext cx="23841" cy="13785"/>
              </a:xfrm>
              <a:custGeom>
                <a:avLst/>
                <a:gdLst>
                  <a:gd name="connsiteX0" fmla="*/ 519 w 4500"/>
                  <a:gd name="connsiteY0" fmla="*/ 75 h 2602"/>
                  <a:gd name="connsiteX1" fmla="*/ 519 w 4500"/>
                  <a:gd name="connsiteY1" fmla="*/ 1885 h 2602"/>
                  <a:gd name="connsiteX2" fmla="*/ 3663 w 4500"/>
                  <a:gd name="connsiteY2" fmla="*/ 1885 h 2602"/>
                  <a:gd name="connsiteX3" fmla="*/ 3663 w 4500"/>
                  <a:gd name="connsiteY3" fmla="*/ 75 h 2602"/>
                  <a:gd name="connsiteX4" fmla="*/ 519 w 4500"/>
                  <a:gd name="connsiteY4" fmla="*/ 75 h 2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00" h="2602">
                    <a:moveTo>
                      <a:pt x="519" y="75"/>
                    </a:moveTo>
                    <a:cubicBezTo>
                      <a:pt x="-338" y="552"/>
                      <a:pt x="-338" y="1314"/>
                      <a:pt x="519" y="1885"/>
                    </a:cubicBezTo>
                    <a:cubicBezTo>
                      <a:pt x="1510" y="2361"/>
                      <a:pt x="2672" y="2361"/>
                      <a:pt x="3663" y="1885"/>
                    </a:cubicBezTo>
                    <a:cubicBezTo>
                      <a:pt x="4615" y="1314"/>
                      <a:pt x="4615" y="552"/>
                      <a:pt x="3663" y="75"/>
                    </a:cubicBezTo>
                    <a:cubicBezTo>
                      <a:pt x="2691" y="-506"/>
                      <a:pt x="1491" y="-506"/>
                      <a:pt x="519" y="75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2" name="任意多边形: 形状 1151"/>
              <p:cNvSpPr/>
              <p:nvPr/>
            </p:nvSpPr>
            <p:spPr>
              <a:xfrm>
                <a:off x="4842932" y="2308136"/>
                <a:ext cx="2536286" cy="1383700"/>
              </a:xfrm>
              <a:custGeom>
                <a:avLst/>
                <a:gdLst>
                  <a:gd name="connsiteX0" fmla="*/ 82363 w 478726"/>
                  <a:gd name="connsiteY0" fmla="*/ 72792 h 261175"/>
                  <a:gd name="connsiteX1" fmla="*/ 84077 w 478726"/>
                  <a:gd name="connsiteY1" fmla="*/ 73840 h 261175"/>
                  <a:gd name="connsiteX2" fmla="*/ 96555 w 478726"/>
                  <a:gd name="connsiteY2" fmla="*/ 66600 h 261175"/>
                  <a:gd name="connsiteX3" fmla="*/ 94841 w 478726"/>
                  <a:gd name="connsiteY3" fmla="*/ 65553 h 261175"/>
                  <a:gd name="connsiteX4" fmla="*/ 106652 w 478726"/>
                  <a:gd name="connsiteY4" fmla="*/ 58695 h 261175"/>
                  <a:gd name="connsiteX5" fmla="*/ 96555 w 478726"/>
                  <a:gd name="connsiteY5" fmla="*/ 64505 h 261175"/>
                  <a:gd name="connsiteX6" fmla="*/ 98365 w 478726"/>
                  <a:gd name="connsiteY6" fmla="*/ 65553 h 261175"/>
                  <a:gd name="connsiteX7" fmla="*/ 108461 w 478726"/>
                  <a:gd name="connsiteY7" fmla="*/ 59742 h 261175"/>
                  <a:gd name="connsiteX8" fmla="*/ 44263 w 478726"/>
                  <a:gd name="connsiteY8" fmla="*/ 96795 h 261175"/>
                  <a:gd name="connsiteX9" fmla="*/ 42453 w 478726"/>
                  <a:gd name="connsiteY9" fmla="*/ 95747 h 261175"/>
                  <a:gd name="connsiteX10" fmla="*/ 11211 w 478726"/>
                  <a:gd name="connsiteY10" fmla="*/ 113844 h 261175"/>
                  <a:gd name="connsiteX11" fmla="*/ 13021 w 478726"/>
                  <a:gd name="connsiteY11" fmla="*/ 114892 h 261175"/>
                  <a:gd name="connsiteX12" fmla="*/ 108080 w 478726"/>
                  <a:gd name="connsiteY12" fmla="*/ 57647 h 261175"/>
                  <a:gd name="connsiteX13" fmla="*/ 109890 w 478726"/>
                  <a:gd name="connsiteY13" fmla="*/ 58599 h 261175"/>
                  <a:gd name="connsiteX14" fmla="*/ 132560 w 478726"/>
                  <a:gd name="connsiteY14" fmla="*/ 45550 h 261175"/>
                  <a:gd name="connsiteX15" fmla="*/ 130750 w 478726"/>
                  <a:gd name="connsiteY15" fmla="*/ 44502 h 261175"/>
                  <a:gd name="connsiteX16" fmla="*/ 156944 w 478726"/>
                  <a:gd name="connsiteY16" fmla="*/ 31453 h 261175"/>
                  <a:gd name="connsiteX17" fmla="*/ 173517 w 478726"/>
                  <a:gd name="connsiteY17" fmla="*/ 21928 h 261175"/>
                  <a:gd name="connsiteX18" fmla="*/ 171803 w 478726"/>
                  <a:gd name="connsiteY18" fmla="*/ 20881 h 261175"/>
                  <a:gd name="connsiteX19" fmla="*/ 155229 w 478726"/>
                  <a:gd name="connsiteY19" fmla="*/ 30406 h 261175"/>
                  <a:gd name="connsiteX20" fmla="*/ 51502 w 478726"/>
                  <a:gd name="connsiteY20" fmla="*/ 92413 h 261175"/>
                  <a:gd name="connsiteX21" fmla="*/ 49692 w 478726"/>
                  <a:gd name="connsiteY21" fmla="*/ 91365 h 261175"/>
                  <a:gd name="connsiteX22" fmla="*/ 43977 w 478726"/>
                  <a:gd name="connsiteY22" fmla="*/ 94699 h 261175"/>
                  <a:gd name="connsiteX23" fmla="*/ 45692 w 478726"/>
                  <a:gd name="connsiteY23" fmla="*/ 95652 h 261175"/>
                  <a:gd name="connsiteX24" fmla="*/ 80077 w 478726"/>
                  <a:gd name="connsiteY24" fmla="*/ 73363 h 261175"/>
                  <a:gd name="connsiteX25" fmla="*/ 51502 w 478726"/>
                  <a:gd name="connsiteY25" fmla="*/ 89937 h 261175"/>
                  <a:gd name="connsiteX26" fmla="*/ 53216 w 478726"/>
                  <a:gd name="connsiteY26" fmla="*/ 90984 h 261175"/>
                  <a:gd name="connsiteX27" fmla="*/ 81791 w 478726"/>
                  <a:gd name="connsiteY27" fmla="*/ 74316 h 261175"/>
                  <a:gd name="connsiteX28" fmla="*/ 153229 w 478726"/>
                  <a:gd name="connsiteY28" fmla="*/ 31072 h 261175"/>
                  <a:gd name="connsiteX29" fmla="*/ 132369 w 478726"/>
                  <a:gd name="connsiteY29" fmla="*/ 43169 h 261175"/>
                  <a:gd name="connsiteX30" fmla="*/ 134179 w 478726"/>
                  <a:gd name="connsiteY30" fmla="*/ 44121 h 261175"/>
                  <a:gd name="connsiteX31" fmla="*/ 155039 w 478726"/>
                  <a:gd name="connsiteY31" fmla="*/ 32120 h 261175"/>
                  <a:gd name="connsiteX32" fmla="*/ 9401 w 478726"/>
                  <a:gd name="connsiteY32" fmla="*/ 114797 h 261175"/>
                  <a:gd name="connsiteX33" fmla="*/ -124 w 478726"/>
                  <a:gd name="connsiteY33" fmla="*/ 120512 h 261175"/>
                  <a:gd name="connsiteX34" fmla="*/ 1686 w 478726"/>
                  <a:gd name="connsiteY34" fmla="*/ 121465 h 261175"/>
                  <a:gd name="connsiteX35" fmla="*/ 11211 w 478726"/>
                  <a:gd name="connsiteY35" fmla="*/ 115749 h 261175"/>
                  <a:gd name="connsiteX36" fmla="*/ 284960 w 478726"/>
                  <a:gd name="connsiteY36" fmla="*/ 226525 h 261175"/>
                  <a:gd name="connsiteX37" fmla="*/ 283340 w 478726"/>
                  <a:gd name="connsiteY37" fmla="*/ 225668 h 261175"/>
                  <a:gd name="connsiteX38" fmla="*/ 260480 w 478726"/>
                  <a:gd name="connsiteY38" fmla="*/ 238622 h 261175"/>
                  <a:gd name="connsiteX39" fmla="*/ 262100 w 478726"/>
                  <a:gd name="connsiteY39" fmla="*/ 239574 h 261175"/>
                  <a:gd name="connsiteX40" fmla="*/ 294485 w 478726"/>
                  <a:gd name="connsiteY40" fmla="*/ 226525 h 261175"/>
                  <a:gd name="connsiteX41" fmla="*/ 296009 w 478726"/>
                  <a:gd name="connsiteY41" fmla="*/ 227478 h 261175"/>
                  <a:gd name="connsiteX42" fmla="*/ 318678 w 478726"/>
                  <a:gd name="connsiteY42" fmla="*/ 214333 h 261175"/>
                  <a:gd name="connsiteX43" fmla="*/ 317059 w 478726"/>
                  <a:gd name="connsiteY43" fmla="*/ 213476 h 261175"/>
                  <a:gd name="connsiteX44" fmla="*/ 332585 w 478726"/>
                  <a:gd name="connsiteY44" fmla="*/ 199284 h 261175"/>
                  <a:gd name="connsiteX45" fmla="*/ 346015 w 478726"/>
                  <a:gd name="connsiteY45" fmla="*/ 191473 h 261175"/>
                  <a:gd name="connsiteX46" fmla="*/ 344396 w 478726"/>
                  <a:gd name="connsiteY46" fmla="*/ 190616 h 261175"/>
                  <a:gd name="connsiteX47" fmla="*/ 330965 w 478726"/>
                  <a:gd name="connsiteY47" fmla="*/ 198331 h 261175"/>
                  <a:gd name="connsiteX48" fmla="*/ 319250 w 478726"/>
                  <a:gd name="connsiteY48" fmla="*/ 212428 h 261175"/>
                  <a:gd name="connsiteX49" fmla="*/ 320869 w 478726"/>
                  <a:gd name="connsiteY49" fmla="*/ 213285 h 261175"/>
                  <a:gd name="connsiteX50" fmla="*/ 330394 w 478726"/>
                  <a:gd name="connsiteY50" fmla="*/ 207570 h 261175"/>
                  <a:gd name="connsiteX51" fmla="*/ 328775 w 478726"/>
                  <a:gd name="connsiteY51" fmla="*/ 206713 h 261175"/>
                  <a:gd name="connsiteX52" fmla="*/ 285341 w 478726"/>
                  <a:gd name="connsiteY52" fmla="*/ 224715 h 261175"/>
                  <a:gd name="connsiteX53" fmla="*/ 286960 w 478726"/>
                  <a:gd name="connsiteY53" fmla="*/ 225573 h 261175"/>
                  <a:gd name="connsiteX54" fmla="*/ 309820 w 478726"/>
                  <a:gd name="connsiteY54" fmla="*/ 212333 h 261175"/>
                  <a:gd name="connsiteX55" fmla="*/ 308296 w 478726"/>
                  <a:gd name="connsiteY55" fmla="*/ 211476 h 261175"/>
                  <a:gd name="connsiteX56" fmla="*/ 329251 w 478726"/>
                  <a:gd name="connsiteY56" fmla="*/ 199379 h 261175"/>
                  <a:gd name="connsiteX57" fmla="*/ 310201 w 478726"/>
                  <a:gd name="connsiteY57" fmla="*/ 210428 h 261175"/>
                  <a:gd name="connsiteX58" fmla="*/ 311725 w 478726"/>
                  <a:gd name="connsiteY58" fmla="*/ 211381 h 261175"/>
                  <a:gd name="connsiteX59" fmla="*/ 330775 w 478726"/>
                  <a:gd name="connsiteY59" fmla="*/ 200332 h 261175"/>
                  <a:gd name="connsiteX60" fmla="*/ 329251 w 478726"/>
                  <a:gd name="connsiteY60" fmla="*/ 213952 h 261175"/>
                  <a:gd name="connsiteX61" fmla="*/ 316583 w 478726"/>
                  <a:gd name="connsiteY61" fmla="*/ 221286 h 261175"/>
                  <a:gd name="connsiteX62" fmla="*/ 318107 w 478726"/>
                  <a:gd name="connsiteY62" fmla="*/ 222239 h 261175"/>
                  <a:gd name="connsiteX63" fmla="*/ 330870 w 478726"/>
                  <a:gd name="connsiteY63" fmla="*/ 214809 h 261175"/>
                  <a:gd name="connsiteX64" fmla="*/ 332680 w 478726"/>
                  <a:gd name="connsiteY64" fmla="*/ 213952 h 261175"/>
                  <a:gd name="connsiteX65" fmla="*/ 344300 w 478726"/>
                  <a:gd name="connsiteY65" fmla="*/ 207285 h 261175"/>
                  <a:gd name="connsiteX66" fmla="*/ 342681 w 478726"/>
                  <a:gd name="connsiteY66" fmla="*/ 206332 h 261175"/>
                  <a:gd name="connsiteX67" fmla="*/ 331061 w 478726"/>
                  <a:gd name="connsiteY67" fmla="*/ 213095 h 261175"/>
                  <a:gd name="connsiteX68" fmla="*/ 332680 w 478726"/>
                  <a:gd name="connsiteY68" fmla="*/ 206713 h 261175"/>
                  <a:gd name="connsiteX69" fmla="*/ 347539 w 478726"/>
                  <a:gd name="connsiteY69" fmla="*/ 198141 h 261175"/>
                  <a:gd name="connsiteX70" fmla="*/ 345920 w 478726"/>
                  <a:gd name="connsiteY70" fmla="*/ 197283 h 261175"/>
                  <a:gd name="connsiteX71" fmla="*/ 331061 w 478726"/>
                  <a:gd name="connsiteY71" fmla="*/ 205856 h 261175"/>
                  <a:gd name="connsiteX72" fmla="*/ 314868 w 478726"/>
                  <a:gd name="connsiteY72" fmla="*/ 222525 h 261175"/>
                  <a:gd name="connsiteX73" fmla="*/ 285531 w 478726"/>
                  <a:gd name="connsiteY73" fmla="*/ 239479 h 261175"/>
                  <a:gd name="connsiteX74" fmla="*/ 287150 w 478726"/>
                  <a:gd name="connsiteY74" fmla="*/ 240336 h 261175"/>
                  <a:gd name="connsiteX75" fmla="*/ 316487 w 478726"/>
                  <a:gd name="connsiteY75" fmla="*/ 223382 h 261175"/>
                  <a:gd name="connsiteX76" fmla="*/ 276101 w 478726"/>
                  <a:gd name="connsiteY76" fmla="*/ 244908 h 261175"/>
                  <a:gd name="connsiteX77" fmla="*/ 250003 w 478726"/>
                  <a:gd name="connsiteY77" fmla="*/ 259958 h 261175"/>
                  <a:gd name="connsiteX78" fmla="*/ 251622 w 478726"/>
                  <a:gd name="connsiteY78" fmla="*/ 260815 h 261175"/>
                  <a:gd name="connsiteX79" fmla="*/ 277625 w 478726"/>
                  <a:gd name="connsiteY79" fmla="*/ 245861 h 261175"/>
                  <a:gd name="connsiteX80" fmla="*/ 262385 w 478726"/>
                  <a:gd name="connsiteY80" fmla="*/ 245480 h 261175"/>
                  <a:gd name="connsiteX81" fmla="*/ 243335 w 478726"/>
                  <a:gd name="connsiteY81" fmla="*/ 256243 h 261175"/>
                  <a:gd name="connsiteX82" fmla="*/ 244955 w 478726"/>
                  <a:gd name="connsiteY82" fmla="*/ 257196 h 261175"/>
                  <a:gd name="connsiteX83" fmla="*/ 264005 w 478726"/>
                  <a:gd name="connsiteY83" fmla="*/ 246432 h 261175"/>
                  <a:gd name="connsiteX84" fmla="*/ 285341 w 478726"/>
                  <a:gd name="connsiteY84" fmla="*/ 241384 h 261175"/>
                  <a:gd name="connsiteX85" fmla="*/ 283721 w 478726"/>
                  <a:gd name="connsiteY85" fmla="*/ 240432 h 261175"/>
                  <a:gd name="connsiteX86" fmla="*/ 277911 w 478726"/>
                  <a:gd name="connsiteY86" fmla="*/ 243861 h 261175"/>
                  <a:gd name="connsiteX87" fmla="*/ 279435 w 478726"/>
                  <a:gd name="connsiteY87" fmla="*/ 244813 h 261175"/>
                  <a:gd name="connsiteX88" fmla="*/ 260766 w 478726"/>
                  <a:gd name="connsiteY88" fmla="*/ 241384 h 261175"/>
                  <a:gd name="connsiteX89" fmla="*/ 259242 w 478726"/>
                  <a:gd name="connsiteY89" fmla="*/ 240432 h 261175"/>
                  <a:gd name="connsiteX90" fmla="*/ 237430 w 478726"/>
                  <a:gd name="connsiteY90" fmla="*/ 253005 h 261175"/>
                  <a:gd name="connsiteX91" fmla="*/ 239049 w 478726"/>
                  <a:gd name="connsiteY91" fmla="*/ 253862 h 261175"/>
                  <a:gd name="connsiteX92" fmla="*/ 294770 w 478726"/>
                  <a:gd name="connsiteY92" fmla="*/ 229002 h 261175"/>
                  <a:gd name="connsiteX93" fmla="*/ 293151 w 478726"/>
                  <a:gd name="connsiteY93" fmla="*/ 228144 h 261175"/>
                  <a:gd name="connsiteX94" fmla="*/ 264576 w 478726"/>
                  <a:gd name="connsiteY94" fmla="*/ 244813 h 261175"/>
                  <a:gd name="connsiteX95" fmla="*/ 266195 w 478726"/>
                  <a:gd name="connsiteY95" fmla="*/ 245766 h 261175"/>
                  <a:gd name="connsiteX96" fmla="*/ 189995 w 478726"/>
                  <a:gd name="connsiteY96" fmla="*/ 39073 h 261175"/>
                  <a:gd name="connsiteX97" fmla="*/ 191615 w 478726"/>
                  <a:gd name="connsiteY97" fmla="*/ 40026 h 261175"/>
                  <a:gd name="connsiteX98" fmla="*/ 214379 w 478726"/>
                  <a:gd name="connsiteY98" fmla="*/ 26881 h 261175"/>
                  <a:gd name="connsiteX99" fmla="*/ 212760 w 478726"/>
                  <a:gd name="connsiteY99" fmla="*/ 25929 h 261175"/>
                  <a:gd name="connsiteX100" fmla="*/ 189424 w 478726"/>
                  <a:gd name="connsiteY100" fmla="*/ 41264 h 261175"/>
                  <a:gd name="connsiteX101" fmla="*/ 187805 w 478726"/>
                  <a:gd name="connsiteY101" fmla="*/ 40311 h 261175"/>
                  <a:gd name="connsiteX102" fmla="*/ 160563 w 478726"/>
                  <a:gd name="connsiteY102" fmla="*/ 56028 h 261175"/>
                  <a:gd name="connsiteX103" fmla="*/ 162182 w 478726"/>
                  <a:gd name="connsiteY103" fmla="*/ 56980 h 261175"/>
                  <a:gd name="connsiteX104" fmla="*/ 194567 w 478726"/>
                  <a:gd name="connsiteY104" fmla="*/ 43931 h 261175"/>
                  <a:gd name="connsiteX105" fmla="*/ 196187 w 478726"/>
                  <a:gd name="connsiteY105" fmla="*/ 44883 h 261175"/>
                  <a:gd name="connsiteX106" fmla="*/ 211331 w 478726"/>
                  <a:gd name="connsiteY106" fmla="*/ 36216 h 261175"/>
                  <a:gd name="connsiteX107" fmla="*/ 209712 w 478726"/>
                  <a:gd name="connsiteY107" fmla="*/ 35263 h 261175"/>
                  <a:gd name="connsiteX108" fmla="*/ 211808 w 478726"/>
                  <a:gd name="connsiteY108" fmla="*/ 34406 h 261175"/>
                  <a:gd name="connsiteX109" fmla="*/ 213522 w 478726"/>
                  <a:gd name="connsiteY109" fmla="*/ 35358 h 261175"/>
                  <a:gd name="connsiteX110" fmla="*/ 225714 w 478726"/>
                  <a:gd name="connsiteY110" fmla="*/ 28310 h 261175"/>
                  <a:gd name="connsiteX111" fmla="*/ 224000 w 478726"/>
                  <a:gd name="connsiteY111" fmla="*/ 27357 h 261175"/>
                  <a:gd name="connsiteX112" fmla="*/ 219142 w 478726"/>
                  <a:gd name="connsiteY112" fmla="*/ 37740 h 261175"/>
                  <a:gd name="connsiteX113" fmla="*/ 220856 w 478726"/>
                  <a:gd name="connsiteY113" fmla="*/ 38692 h 261175"/>
                  <a:gd name="connsiteX114" fmla="*/ 243621 w 478726"/>
                  <a:gd name="connsiteY114" fmla="*/ 25548 h 261175"/>
                  <a:gd name="connsiteX115" fmla="*/ 241907 w 478726"/>
                  <a:gd name="connsiteY115" fmla="*/ 24595 h 261175"/>
                  <a:gd name="connsiteX116" fmla="*/ 198473 w 478726"/>
                  <a:gd name="connsiteY116" fmla="*/ 57266 h 261175"/>
                  <a:gd name="connsiteX117" fmla="*/ 200092 w 478726"/>
                  <a:gd name="connsiteY117" fmla="*/ 58218 h 261175"/>
                  <a:gd name="connsiteX118" fmla="*/ 215237 w 478726"/>
                  <a:gd name="connsiteY118" fmla="*/ 49456 h 261175"/>
                  <a:gd name="connsiteX119" fmla="*/ 213617 w 478726"/>
                  <a:gd name="connsiteY119" fmla="*/ 48503 h 261175"/>
                  <a:gd name="connsiteX120" fmla="*/ 217046 w 478726"/>
                  <a:gd name="connsiteY120" fmla="*/ 38978 h 261175"/>
                  <a:gd name="connsiteX121" fmla="*/ 189805 w 478726"/>
                  <a:gd name="connsiteY121" fmla="*/ 54694 h 261175"/>
                  <a:gd name="connsiteX122" fmla="*/ 191424 w 478726"/>
                  <a:gd name="connsiteY122" fmla="*/ 55647 h 261175"/>
                  <a:gd name="connsiteX123" fmla="*/ 218666 w 478726"/>
                  <a:gd name="connsiteY123" fmla="*/ 39931 h 261175"/>
                  <a:gd name="connsiteX124" fmla="*/ 227905 w 478726"/>
                  <a:gd name="connsiteY124" fmla="*/ 40216 h 261175"/>
                  <a:gd name="connsiteX125" fmla="*/ 215713 w 478726"/>
                  <a:gd name="connsiteY125" fmla="*/ 47265 h 261175"/>
                  <a:gd name="connsiteX126" fmla="*/ 217427 w 478726"/>
                  <a:gd name="connsiteY126" fmla="*/ 48217 h 261175"/>
                  <a:gd name="connsiteX127" fmla="*/ 229619 w 478726"/>
                  <a:gd name="connsiteY127" fmla="*/ 41169 h 261175"/>
                  <a:gd name="connsiteX128" fmla="*/ 253622 w 478726"/>
                  <a:gd name="connsiteY128" fmla="*/ 10212 h 261175"/>
                  <a:gd name="connsiteX129" fmla="*/ 226190 w 478726"/>
                  <a:gd name="connsiteY129" fmla="*/ 26119 h 261175"/>
                  <a:gd name="connsiteX130" fmla="*/ 227810 w 478726"/>
                  <a:gd name="connsiteY130" fmla="*/ 27072 h 261175"/>
                  <a:gd name="connsiteX131" fmla="*/ 255242 w 478726"/>
                  <a:gd name="connsiteY131" fmla="*/ 11165 h 261175"/>
                  <a:gd name="connsiteX132" fmla="*/ 189233 w 478726"/>
                  <a:gd name="connsiteY132" fmla="*/ 56885 h 261175"/>
                  <a:gd name="connsiteX133" fmla="*/ 187614 w 478726"/>
                  <a:gd name="connsiteY133" fmla="*/ 55932 h 261175"/>
                  <a:gd name="connsiteX134" fmla="*/ 124463 w 478726"/>
                  <a:gd name="connsiteY134" fmla="*/ 92413 h 261175"/>
                  <a:gd name="connsiteX135" fmla="*/ 126178 w 478726"/>
                  <a:gd name="connsiteY135" fmla="*/ 93366 h 261175"/>
                  <a:gd name="connsiteX136" fmla="*/ 157134 w 478726"/>
                  <a:gd name="connsiteY136" fmla="*/ 67172 h 261175"/>
                  <a:gd name="connsiteX137" fmla="*/ 155420 w 478726"/>
                  <a:gd name="connsiteY137" fmla="*/ 66219 h 261175"/>
                  <a:gd name="connsiteX138" fmla="*/ 117320 w 478726"/>
                  <a:gd name="connsiteY138" fmla="*/ 88317 h 261175"/>
                  <a:gd name="connsiteX139" fmla="*/ 118939 w 478726"/>
                  <a:gd name="connsiteY139" fmla="*/ 89270 h 261175"/>
                  <a:gd name="connsiteX140" fmla="*/ 240002 w 478726"/>
                  <a:gd name="connsiteY140" fmla="*/ 10022 h 261175"/>
                  <a:gd name="connsiteX141" fmla="*/ 214951 w 478726"/>
                  <a:gd name="connsiteY141" fmla="*/ 24500 h 261175"/>
                  <a:gd name="connsiteX142" fmla="*/ 216570 w 478726"/>
                  <a:gd name="connsiteY142" fmla="*/ 25452 h 261175"/>
                  <a:gd name="connsiteX143" fmla="*/ 241621 w 478726"/>
                  <a:gd name="connsiteY143" fmla="*/ 10974 h 261175"/>
                  <a:gd name="connsiteX144" fmla="*/ 160182 w 478726"/>
                  <a:gd name="connsiteY144" fmla="*/ 57647 h 261175"/>
                  <a:gd name="connsiteX145" fmla="*/ 158468 w 478726"/>
                  <a:gd name="connsiteY145" fmla="*/ 56694 h 261175"/>
                  <a:gd name="connsiteX146" fmla="*/ 119510 w 478726"/>
                  <a:gd name="connsiteY146" fmla="*/ 79173 h 261175"/>
                  <a:gd name="connsiteX147" fmla="*/ 121225 w 478726"/>
                  <a:gd name="connsiteY147" fmla="*/ 80126 h 261175"/>
                  <a:gd name="connsiteX148" fmla="*/ 230191 w 478726"/>
                  <a:gd name="connsiteY148" fmla="*/ 38025 h 261175"/>
                  <a:gd name="connsiteX149" fmla="*/ 231810 w 478726"/>
                  <a:gd name="connsiteY149" fmla="*/ 38978 h 261175"/>
                  <a:gd name="connsiteX150" fmla="*/ 259242 w 478726"/>
                  <a:gd name="connsiteY150" fmla="*/ 23166 h 261175"/>
                  <a:gd name="connsiteX151" fmla="*/ 257623 w 478726"/>
                  <a:gd name="connsiteY151" fmla="*/ 22214 h 261175"/>
                  <a:gd name="connsiteX152" fmla="*/ 244193 w 478726"/>
                  <a:gd name="connsiteY152" fmla="*/ 22404 h 261175"/>
                  <a:gd name="connsiteX153" fmla="*/ 245812 w 478726"/>
                  <a:gd name="connsiteY153" fmla="*/ 23357 h 261175"/>
                  <a:gd name="connsiteX154" fmla="*/ 258004 w 478726"/>
                  <a:gd name="connsiteY154" fmla="*/ 16308 h 261175"/>
                  <a:gd name="connsiteX155" fmla="*/ 256385 w 478726"/>
                  <a:gd name="connsiteY155" fmla="*/ 15356 h 261175"/>
                  <a:gd name="connsiteX156" fmla="*/ 161039 w 478726"/>
                  <a:gd name="connsiteY156" fmla="*/ 79554 h 261175"/>
                  <a:gd name="connsiteX157" fmla="*/ 159325 w 478726"/>
                  <a:gd name="connsiteY157" fmla="*/ 78602 h 261175"/>
                  <a:gd name="connsiteX158" fmla="*/ 135322 w 478726"/>
                  <a:gd name="connsiteY158" fmla="*/ 92508 h 261175"/>
                  <a:gd name="connsiteX159" fmla="*/ 136941 w 478726"/>
                  <a:gd name="connsiteY159" fmla="*/ 93461 h 261175"/>
                  <a:gd name="connsiteX160" fmla="*/ 196377 w 478726"/>
                  <a:gd name="connsiteY160" fmla="*/ 57266 h 261175"/>
                  <a:gd name="connsiteX161" fmla="*/ 161516 w 478726"/>
                  <a:gd name="connsiteY161" fmla="*/ 77364 h 261175"/>
                  <a:gd name="connsiteX162" fmla="*/ 163135 w 478726"/>
                  <a:gd name="connsiteY162" fmla="*/ 78316 h 261175"/>
                  <a:gd name="connsiteX163" fmla="*/ 198092 w 478726"/>
                  <a:gd name="connsiteY163" fmla="*/ 58218 h 261175"/>
                  <a:gd name="connsiteX164" fmla="*/ 242097 w 478726"/>
                  <a:gd name="connsiteY164" fmla="*/ 8117 h 261175"/>
                  <a:gd name="connsiteX165" fmla="*/ 243812 w 478726"/>
                  <a:gd name="connsiteY165" fmla="*/ 9069 h 261175"/>
                  <a:gd name="connsiteX166" fmla="*/ 258385 w 478726"/>
                  <a:gd name="connsiteY166" fmla="*/ 592 h 261175"/>
                  <a:gd name="connsiteX167" fmla="*/ 256766 w 478726"/>
                  <a:gd name="connsiteY167" fmla="*/ -360 h 261175"/>
                  <a:gd name="connsiteX168" fmla="*/ 194472 w 478726"/>
                  <a:gd name="connsiteY168" fmla="*/ 45265 h 261175"/>
                  <a:gd name="connsiteX169" fmla="*/ 192758 w 478726"/>
                  <a:gd name="connsiteY169" fmla="*/ 44312 h 261175"/>
                  <a:gd name="connsiteX170" fmla="*/ 157896 w 478726"/>
                  <a:gd name="connsiteY170" fmla="*/ 64505 h 261175"/>
                  <a:gd name="connsiteX171" fmla="*/ 159515 w 478726"/>
                  <a:gd name="connsiteY171" fmla="*/ 65457 h 261175"/>
                  <a:gd name="connsiteX172" fmla="*/ 258766 w 478726"/>
                  <a:gd name="connsiteY172" fmla="*/ 13832 h 261175"/>
                  <a:gd name="connsiteX173" fmla="*/ 260480 w 478726"/>
                  <a:gd name="connsiteY173" fmla="*/ 14784 h 261175"/>
                  <a:gd name="connsiteX174" fmla="*/ 268005 w 478726"/>
                  <a:gd name="connsiteY174" fmla="*/ 10403 h 261175"/>
                  <a:gd name="connsiteX175" fmla="*/ 266291 w 478726"/>
                  <a:gd name="connsiteY175" fmla="*/ 9450 h 261175"/>
                  <a:gd name="connsiteX176" fmla="*/ 268291 w 478726"/>
                  <a:gd name="connsiteY176" fmla="*/ 15927 h 261175"/>
                  <a:gd name="connsiteX177" fmla="*/ 260099 w 478726"/>
                  <a:gd name="connsiteY177" fmla="*/ 20690 h 261175"/>
                  <a:gd name="connsiteX178" fmla="*/ 261814 w 478726"/>
                  <a:gd name="connsiteY178" fmla="*/ 21642 h 261175"/>
                  <a:gd name="connsiteX179" fmla="*/ 270005 w 478726"/>
                  <a:gd name="connsiteY179" fmla="*/ 16880 h 261175"/>
                  <a:gd name="connsiteX180" fmla="*/ 208760 w 478726"/>
                  <a:gd name="connsiteY180" fmla="*/ 61648 h 261175"/>
                  <a:gd name="connsiteX181" fmla="*/ 210379 w 478726"/>
                  <a:gd name="connsiteY181" fmla="*/ 62600 h 261175"/>
                  <a:gd name="connsiteX182" fmla="*/ 225524 w 478726"/>
                  <a:gd name="connsiteY182" fmla="*/ 53932 h 261175"/>
                  <a:gd name="connsiteX183" fmla="*/ 223904 w 478726"/>
                  <a:gd name="connsiteY183" fmla="*/ 52980 h 261175"/>
                  <a:gd name="connsiteX184" fmla="*/ 212855 w 478726"/>
                  <a:gd name="connsiteY184" fmla="*/ 68791 h 261175"/>
                  <a:gd name="connsiteX185" fmla="*/ 211236 w 478726"/>
                  <a:gd name="connsiteY185" fmla="*/ 67839 h 261175"/>
                  <a:gd name="connsiteX186" fmla="*/ 184280 w 478726"/>
                  <a:gd name="connsiteY186" fmla="*/ 83650 h 261175"/>
                  <a:gd name="connsiteX187" fmla="*/ 185995 w 478726"/>
                  <a:gd name="connsiteY187" fmla="*/ 84603 h 261175"/>
                  <a:gd name="connsiteX188" fmla="*/ 238192 w 478726"/>
                  <a:gd name="connsiteY188" fmla="*/ 44693 h 261175"/>
                  <a:gd name="connsiteX189" fmla="*/ 226095 w 478726"/>
                  <a:gd name="connsiteY189" fmla="*/ 51741 h 261175"/>
                  <a:gd name="connsiteX190" fmla="*/ 227714 w 478726"/>
                  <a:gd name="connsiteY190" fmla="*/ 52694 h 261175"/>
                  <a:gd name="connsiteX191" fmla="*/ 239906 w 478726"/>
                  <a:gd name="connsiteY191" fmla="*/ 45645 h 261175"/>
                  <a:gd name="connsiteX192" fmla="*/ 223714 w 478726"/>
                  <a:gd name="connsiteY192" fmla="*/ 68220 h 261175"/>
                  <a:gd name="connsiteX193" fmla="*/ 225333 w 478726"/>
                  <a:gd name="connsiteY193" fmla="*/ 69172 h 261175"/>
                  <a:gd name="connsiteX194" fmla="*/ 252289 w 478726"/>
                  <a:gd name="connsiteY194" fmla="*/ 53646 h 261175"/>
                  <a:gd name="connsiteX195" fmla="*/ 250670 w 478726"/>
                  <a:gd name="connsiteY195" fmla="*/ 52694 h 261175"/>
                  <a:gd name="connsiteX196" fmla="*/ 240383 w 478726"/>
                  <a:gd name="connsiteY196" fmla="*/ 43455 h 261175"/>
                  <a:gd name="connsiteX197" fmla="*/ 242002 w 478726"/>
                  <a:gd name="connsiteY197" fmla="*/ 44407 h 261175"/>
                  <a:gd name="connsiteX198" fmla="*/ 269529 w 478726"/>
                  <a:gd name="connsiteY198" fmla="*/ 28500 h 261175"/>
                  <a:gd name="connsiteX199" fmla="*/ 267815 w 478726"/>
                  <a:gd name="connsiteY199" fmla="*/ 27548 h 261175"/>
                  <a:gd name="connsiteX200" fmla="*/ 268958 w 478726"/>
                  <a:gd name="connsiteY200" fmla="*/ 36216 h 261175"/>
                  <a:gd name="connsiteX201" fmla="*/ 284960 w 478726"/>
                  <a:gd name="connsiteY201" fmla="*/ 26691 h 261175"/>
                  <a:gd name="connsiteX202" fmla="*/ 283245 w 478726"/>
                  <a:gd name="connsiteY202" fmla="*/ 25738 h 261175"/>
                  <a:gd name="connsiteX203" fmla="*/ 267338 w 478726"/>
                  <a:gd name="connsiteY203" fmla="*/ 35263 h 261175"/>
                  <a:gd name="connsiteX204" fmla="*/ 252384 w 478726"/>
                  <a:gd name="connsiteY204" fmla="*/ 51456 h 261175"/>
                  <a:gd name="connsiteX205" fmla="*/ 254099 w 478726"/>
                  <a:gd name="connsiteY205" fmla="*/ 52408 h 261175"/>
                  <a:gd name="connsiteX206" fmla="*/ 265910 w 478726"/>
                  <a:gd name="connsiteY206" fmla="*/ 45550 h 261175"/>
                  <a:gd name="connsiteX207" fmla="*/ 264195 w 478726"/>
                  <a:gd name="connsiteY207" fmla="*/ 44598 h 261175"/>
                  <a:gd name="connsiteX208" fmla="*/ 170850 w 478726"/>
                  <a:gd name="connsiteY208" fmla="*/ 85269 h 261175"/>
                  <a:gd name="connsiteX209" fmla="*/ 169231 w 478726"/>
                  <a:gd name="connsiteY209" fmla="*/ 84317 h 261175"/>
                  <a:gd name="connsiteX210" fmla="*/ 145514 w 478726"/>
                  <a:gd name="connsiteY210" fmla="*/ 97938 h 261175"/>
                  <a:gd name="connsiteX211" fmla="*/ 147133 w 478726"/>
                  <a:gd name="connsiteY211" fmla="*/ 98890 h 261175"/>
                  <a:gd name="connsiteX212" fmla="*/ 206188 w 478726"/>
                  <a:gd name="connsiteY212" fmla="*/ 62886 h 261175"/>
                  <a:gd name="connsiteX213" fmla="*/ 171326 w 478726"/>
                  <a:gd name="connsiteY213" fmla="*/ 83079 h 261175"/>
                  <a:gd name="connsiteX214" fmla="*/ 172946 w 478726"/>
                  <a:gd name="connsiteY214" fmla="*/ 84031 h 261175"/>
                  <a:gd name="connsiteX215" fmla="*/ 207902 w 478726"/>
                  <a:gd name="connsiteY215" fmla="*/ 63838 h 261175"/>
                  <a:gd name="connsiteX216" fmla="*/ 212951 w 478726"/>
                  <a:gd name="connsiteY216" fmla="*/ 66600 h 261175"/>
                  <a:gd name="connsiteX217" fmla="*/ 214665 w 478726"/>
                  <a:gd name="connsiteY217" fmla="*/ 67553 h 261175"/>
                  <a:gd name="connsiteX218" fmla="*/ 241907 w 478726"/>
                  <a:gd name="connsiteY218" fmla="*/ 51837 h 261175"/>
                  <a:gd name="connsiteX219" fmla="*/ 240287 w 478726"/>
                  <a:gd name="connsiteY219" fmla="*/ 50884 h 261175"/>
                  <a:gd name="connsiteX220" fmla="*/ 265148 w 478726"/>
                  <a:gd name="connsiteY220" fmla="*/ 36501 h 261175"/>
                  <a:gd name="connsiteX221" fmla="*/ 242383 w 478726"/>
                  <a:gd name="connsiteY221" fmla="*/ 49646 h 261175"/>
                  <a:gd name="connsiteX222" fmla="*/ 244097 w 478726"/>
                  <a:gd name="connsiteY222" fmla="*/ 50598 h 261175"/>
                  <a:gd name="connsiteX223" fmla="*/ 266862 w 478726"/>
                  <a:gd name="connsiteY223" fmla="*/ 37454 h 261175"/>
                  <a:gd name="connsiteX224" fmla="*/ 263338 w 478726"/>
                  <a:gd name="connsiteY224" fmla="*/ 52694 h 261175"/>
                  <a:gd name="connsiteX225" fmla="*/ 248193 w 478726"/>
                  <a:gd name="connsiteY225" fmla="*/ 61457 h 261175"/>
                  <a:gd name="connsiteX226" fmla="*/ 249908 w 478726"/>
                  <a:gd name="connsiteY226" fmla="*/ 62409 h 261175"/>
                  <a:gd name="connsiteX227" fmla="*/ 265052 w 478726"/>
                  <a:gd name="connsiteY227" fmla="*/ 53646 h 261175"/>
                  <a:gd name="connsiteX228" fmla="*/ 277816 w 478726"/>
                  <a:gd name="connsiteY228" fmla="*/ 21642 h 261175"/>
                  <a:gd name="connsiteX229" fmla="*/ 269624 w 478726"/>
                  <a:gd name="connsiteY229" fmla="*/ 26310 h 261175"/>
                  <a:gd name="connsiteX230" fmla="*/ 271244 w 478726"/>
                  <a:gd name="connsiteY230" fmla="*/ 27262 h 261175"/>
                  <a:gd name="connsiteX231" fmla="*/ 279435 w 478726"/>
                  <a:gd name="connsiteY231" fmla="*/ 22595 h 261175"/>
                  <a:gd name="connsiteX232" fmla="*/ 267148 w 478726"/>
                  <a:gd name="connsiteY232" fmla="*/ 52408 h 261175"/>
                  <a:gd name="connsiteX233" fmla="*/ 280959 w 478726"/>
                  <a:gd name="connsiteY233" fmla="*/ 44407 h 261175"/>
                  <a:gd name="connsiteX234" fmla="*/ 279340 w 478726"/>
                  <a:gd name="connsiteY234" fmla="*/ 43455 h 261175"/>
                  <a:gd name="connsiteX235" fmla="*/ 265529 w 478726"/>
                  <a:gd name="connsiteY235" fmla="*/ 51456 h 261175"/>
                  <a:gd name="connsiteX236" fmla="*/ 268005 w 478726"/>
                  <a:gd name="connsiteY236" fmla="*/ 44312 h 261175"/>
                  <a:gd name="connsiteX237" fmla="*/ 285722 w 478726"/>
                  <a:gd name="connsiteY237" fmla="*/ 34120 h 261175"/>
                  <a:gd name="connsiteX238" fmla="*/ 284007 w 478726"/>
                  <a:gd name="connsiteY238" fmla="*/ 33168 h 261175"/>
                  <a:gd name="connsiteX239" fmla="*/ 266386 w 478726"/>
                  <a:gd name="connsiteY239" fmla="*/ 43359 h 261175"/>
                  <a:gd name="connsiteX240" fmla="*/ 246098 w 478726"/>
                  <a:gd name="connsiteY240" fmla="*/ 62695 h 261175"/>
                  <a:gd name="connsiteX241" fmla="*/ 211141 w 478726"/>
                  <a:gd name="connsiteY241" fmla="*/ 82793 h 261175"/>
                  <a:gd name="connsiteX242" fmla="*/ 212855 w 478726"/>
                  <a:gd name="connsiteY242" fmla="*/ 83745 h 261175"/>
                  <a:gd name="connsiteX243" fmla="*/ 247717 w 478726"/>
                  <a:gd name="connsiteY243" fmla="*/ 63648 h 261175"/>
                  <a:gd name="connsiteX244" fmla="*/ 199901 w 478726"/>
                  <a:gd name="connsiteY244" fmla="*/ 89270 h 261175"/>
                  <a:gd name="connsiteX245" fmla="*/ 171326 w 478726"/>
                  <a:gd name="connsiteY245" fmla="*/ 105939 h 261175"/>
                  <a:gd name="connsiteX246" fmla="*/ 173041 w 478726"/>
                  <a:gd name="connsiteY246" fmla="*/ 106891 h 261175"/>
                  <a:gd name="connsiteX247" fmla="*/ 201616 w 478726"/>
                  <a:gd name="connsiteY247" fmla="*/ 90223 h 261175"/>
                  <a:gd name="connsiteX248" fmla="*/ 184566 w 478726"/>
                  <a:gd name="connsiteY248" fmla="*/ 90603 h 261175"/>
                  <a:gd name="connsiteX249" fmla="*/ 157610 w 478726"/>
                  <a:gd name="connsiteY249" fmla="*/ 106129 h 261175"/>
                  <a:gd name="connsiteX250" fmla="*/ 159230 w 478726"/>
                  <a:gd name="connsiteY250" fmla="*/ 107082 h 261175"/>
                  <a:gd name="connsiteX251" fmla="*/ 186281 w 478726"/>
                  <a:gd name="connsiteY251" fmla="*/ 91556 h 261175"/>
                  <a:gd name="connsiteX252" fmla="*/ 210665 w 478726"/>
                  <a:gd name="connsiteY252" fmla="*/ 84984 h 261175"/>
                  <a:gd name="connsiteX253" fmla="*/ 209045 w 478726"/>
                  <a:gd name="connsiteY253" fmla="*/ 84031 h 261175"/>
                  <a:gd name="connsiteX254" fmla="*/ 202092 w 478726"/>
                  <a:gd name="connsiteY254" fmla="*/ 88032 h 261175"/>
                  <a:gd name="connsiteX255" fmla="*/ 203711 w 478726"/>
                  <a:gd name="connsiteY255" fmla="*/ 88984 h 261175"/>
                  <a:gd name="connsiteX256" fmla="*/ 183423 w 478726"/>
                  <a:gd name="connsiteY256" fmla="*/ 85555 h 261175"/>
                  <a:gd name="connsiteX257" fmla="*/ 181804 w 478726"/>
                  <a:gd name="connsiteY257" fmla="*/ 84603 h 261175"/>
                  <a:gd name="connsiteX258" fmla="*/ 148466 w 478726"/>
                  <a:gd name="connsiteY258" fmla="*/ 103653 h 261175"/>
                  <a:gd name="connsiteX259" fmla="*/ 150086 w 478726"/>
                  <a:gd name="connsiteY259" fmla="*/ 104605 h 261175"/>
                  <a:gd name="connsiteX260" fmla="*/ 222857 w 478726"/>
                  <a:gd name="connsiteY260" fmla="*/ 70410 h 261175"/>
                  <a:gd name="connsiteX261" fmla="*/ 221237 w 478726"/>
                  <a:gd name="connsiteY261" fmla="*/ 69458 h 261175"/>
                  <a:gd name="connsiteX262" fmla="*/ 186757 w 478726"/>
                  <a:gd name="connsiteY262" fmla="*/ 89365 h 261175"/>
                  <a:gd name="connsiteX263" fmla="*/ 188376 w 478726"/>
                  <a:gd name="connsiteY263" fmla="*/ 90318 h 261175"/>
                  <a:gd name="connsiteX264" fmla="*/ 265243 w 478726"/>
                  <a:gd name="connsiteY264" fmla="*/ 76792 h 261175"/>
                  <a:gd name="connsiteX265" fmla="*/ 292675 w 478726"/>
                  <a:gd name="connsiteY265" fmla="*/ 60981 h 261175"/>
                  <a:gd name="connsiteX266" fmla="*/ 294389 w 478726"/>
                  <a:gd name="connsiteY266" fmla="*/ 61933 h 261175"/>
                  <a:gd name="connsiteX267" fmla="*/ 266957 w 478726"/>
                  <a:gd name="connsiteY267" fmla="*/ 77745 h 261175"/>
                  <a:gd name="connsiteX268" fmla="*/ 267148 w 478726"/>
                  <a:gd name="connsiteY268" fmla="*/ 85174 h 261175"/>
                  <a:gd name="connsiteX269" fmla="*/ 265529 w 478726"/>
                  <a:gd name="connsiteY269" fmla="*/ 84222 h 261175"/>
                  <a:gd name="connsiteX270" fmla="*/ 238287 w 478726"/>
                  <a:gd name="connsiteY270" fmla="*/ 100033 h 261175"/>
                  <a:gd name="connsiteX271" fmla="*/ 239906 w 478726"/>
                  <a:gd name="connsiteY271" fmla="*/ 100986 h 261175"/>
                  <a:gd name="connsiteX272" fmla="*/ 252575 w 478726"/>
                  <a:gd name="connsiteY272" fmla="*/ 86032 h 261175"/>
                  <a:gd name="connsiteX273" fmla="*/ 264767 w 478726"/>
                  <a:gd name="connsiteY273" fmla="*/ 78983 h 261175"/>
                  <a:gd name="connsiteX274" fmla="*/ 263147 w 478726"/>
                  <a:gd name="connsiteY274" fmla="*/ 78031 h 261175"/>
                  <a:gd name="connsiteX275" fmla="*/ 250955 w 478726"/>
                  <a:gd name="connsiteY275" fmla="*/ 85079 h 261175"/>
                  <a:gd name="connsiteX276" fmla="*/ 250479 w 478726"/>
                  <a:gd name="connsiteY276" fmla="*/ 87270 h 261175"/>
                  <a:gd name="connsiteX277" fmla="*/ 248765 w 478726"/>
                  <a:gd name="connsiteY277" fmla="*/ 86317 h 261175"/>
                  <a:gd name="connsiteX278" fmla="*/ 233620 w 478726"/>
                  <a:gd name="connsiteY278" fmla="*/ 95080 h 261175"/>
                  <a:gd name="connsiteX279" fmla="*/ 235334 w 478726"/>
                  <a:gd name="connsiteY279" fmla="*/ 96033 h 261175"/>
                  <a:gd name="connsiteX280" fmla="*/ 280959 w 478726"/>
                  <a:gd name="connsiteY280" fmla="*/ 62124 h 261175"/>
                  <a:gd name="connsiteX281" fmla="*/ 293151 w 478726"/>
                  <a:gd name="connsiteY281" fmla="*/ 55075 h 261175"/>
                  <a:gd name="connsiteX282" fmla="*/ 291437 w 478726"/>
                  <a:gd name="connsiteY282" fmla="*/ 54123 h 261175"/>
                  <a:gd name="connsiteX283" fmla="*/ 279245 w 478726"/>
                  <a:gd name="connsiteY283" fmla="*/ 61171 h 261175"/>
                  <a:gd name="connsiteX284" fmla="*/ 294866 w 478726"/>
                  <a:gd name="connsiteY284" fmla="*/ 59742 h 261175"/>
                  <a:gd name="connsiteX285" fmla="*/ 296485 w 478726"/>
                  <a:gd name="connsiteY285" fmla="*/ 60695 h 261175"/>
                  <a:gd name="connsiteX286" fmla="*/ 321821 w 478726"/>
                  <a:gd name="connsiteY286" fmla="*/ 46026 h 261175"/>
                  <a:gd name="connsiteX287" fmla="*/ 320202 w 478726"/>
                  <a:gd name="connsiteY287" fmla="*/ 45074 h 261175"/>
                  <a:gd name="connsiteX288" fmla="*/ 237716 w 478726"/>
                  <a:gd name="connsiteY288" fmla="*/ 102224 h 261175"/>
                  <a:gd name="connsiteX289" fmla="*/ 236001 w 478726"/>
                  <a:gd name="connsiteY289" fmla="*/ 101176 h 261175"/>
                  <a:gd name="connsiteX290" fmla="*/ 172565 w 478726"/>
                  <a:gd name="connsiteY290" fmla="*/ 137848 h 261175"/>
                  <a:gd name="connsiteX291" fmla="*/ 174184 w 478726"/>
                  <a:gd name="connsiteY291" fmla="*/ 138800 h 261175"/>
                  <a:gd name="connsiteX292" fmla="*/ 226476 w 478726"/>
                  <a:gd name="connsiteY292" fmla="*/ 93461 h 261175"/>
                  <a:gd name="connsiteX293" fmla="*/ 253813 w 478726"/>
                  <a:gd name="connsiteY293" fmla="*/ 77745 h 261175"/>
                  <a:gd name="connsiteX294" fmla="*/ 252098 w 478726"/>
                  <a:gd name="connsiteY294" fmla="*/ 76792 h 261175"/>
                  <a:gd name="connsiteX295" fmla="*/ 224857 w 478726"/>
                  <a:gd name="connsiteY295" fmla="*/ 92508 h 261175"/>
                  <a:gd name="connsiteX296" fmla="*/ 255908 w 478726"/>
                  <a:gd name="connsiteY296" fmla="*/ 76507 h 261175"/>
                  <a:gd name="connsiteX297" fmla="*/ 278673 w 478726"/>
                  <a:gd name="connsiteY297" fmla="*/ 63362 h 261175"/>
                  <a:gd name="connsiteX298" fmla="*/ 277054 w 478726"/>
                  <a:gd name="connsiteY298" fmla="*/ 62409 h 261175"/>
                  <a:gd name="connsiteX299" fmla="*/ 254289 w 478726"/>
                  <a:gd name="connsiteY299" fmla="*/ 75554 h 261175"/>
                  <a:gd name="connsiteX300" fmla="*/ 224381 w 478726"/>
                  <a:gd name="connsiteY300" fmla="*/ 94699 h 261175"/>
                  <a:gd name="connsiteX301" fmla="*/ 222666 w 478726"/>
                  <a:gd name="connsiteY301" fmla="*/ 93747 h 261175"/>
                  <a:gd name="connsiteX302" fmla="*/ 184566 w 478726"/>
                  <a:gd name="connsiteY302" fmla="*/ 116035 h 261175"/>
                  <a:gd name="connsiteX303" fmla="*/ 186185 w 478726"/>
                  <a:gd name="connsiteY303" fmla="*/ 116988 h 261175"/>
                  <a:gd name="connsiteX304" fmla="*/ 295151 w 478726"/>
                  <a:gd name="connsiteY304" fmla="*/ 53837 h 261175"/>
                  <a:gd name="connsiteX305" fmla="*/ 312487 w 478726"/>
                  <a:gd name="connsiteY305" fmla="*/ 43836 h 261175"/>
                  <a:gd name="connsiteX306" fmla="*/ 310868 w 478726"/>
                  <a:gd name="connsiteY306" fmla="*/ 42883 h 261175"/>
                  <a:gd name="connsiteX307" fmla="*/ 293532 w 478726"/>
                  <a:gd name="connsiteY307" fmla="*/ 52408 h 261175"/>
                  <a:gd name="connsiteX308" fmla="*/ 231905 w 478726"/>
                  <a:gd name="connsiteY308" fmla="*/ 96604 h 261175"/>
                  <a:gd name="connsiteX309" fmla="*/ 170374 w 478726"/>
                  <a:gd name="connsiteY309" fmla="*/ 132132 h 261175"/>
                  <a:gd name="connsiteX310" fmla="*/ 171993 w 478726"/>
                  <a:gd name="connsiteY310" fmla="*/ 133085 h 261175"/>
                  <a:gd name="connsiteX311" fmla="*/ 233525 w 478726"/>
                  <a:gd name="connsiteY311" fmla="*/ 97557 h 261175"/>
                  <a:gd name="connsiteX312" fmla="*/ 169421 w 478726"/>
                  <a:gd name="connsiteY312" fmla="*/ 119464 h 261175"/>
                  <a:gd name="connsiteX313" fmla="*/ 192567 w 478726"/>
                  <a:gd name="connsiteY313" fmla="*/ 106034 h 261175"/>
                  <a:gd name="connsiteX314" fmla="*/ 190948 w 478726"/>
                  <a:gd name="connsiteY314" fmla="*/ 105082 h 261175"/>
                  <a:gd name="connsiteX315" fmla="*/ 167707 w 478726"/>
                  <a:gd name="connsiteY315" fmla="*/ 118512 h 261175"/>
                  <a:gd name="connsiteX316" fmla="*/ 291341 w 478726"/>
                  <a:gd name="connsiteY316" fmla="*/ 47074 h 261175"/>
                  <a:gd name="connsiteX317" fmla="*/ 292961 w 478726"/>
                  <a:gd name="connsiteY317" fmla="*/ 48027 h 261175"/>
                  <a:gd name="connsiteX318" fmla="*/ 308105 w 478726"/>
                  <a:gd name="connsiteY318" fmla="*/ 39264 h 261175"/>
                  <a:gd name="connsiteX319" fmla="*/ 306486 w 478726"/>
                  <a:gd name="connsiteY319" fmla="*/ 38311 h 261175"/>
                  <a:gd name="connsiteX320" fmla="*/ 263433 w 478726"/>
                  <a:gd name="connsiteY320" fmla="*/ 65172 h 261175"/>
                  <a:gd name="connsiteX321" fmla="*/ 290865 w 478726"/>
                  <a:gd name="connsiteY321" fmla="*/ 49265 h 261175"/>
                  <a:gd name="connsiteX322" fmla="*/ 289055 w 478726"/>
                  <a:gd name="connsiteY322" fmla="*/ 48122 h 261175"/>
                  <a:gd name="connsiteX323" fmla="*/ 261623 w 478726"/>
                  <a:gd name="connsiteY323" fmla="*/ 64029 h 261175"/>
                  <a:gd name="connsiteX324" fmla="*/ 249050 w 478726"/>
                  <a:gd name="connsiteY324" fmla="*/ 73458 h 261175"/>
                  <a:gd name="connsiteX325" fmla="*/ 261242 w 478726"/>
                  <a:gd name="connsiteY325" fmla="*/ 66410 h 261175"/>
                  <a:gd name="connsiteX326" fmla="*/ 259623 w 478726"/>
                  <a:gd name="connsiteY326" fmla="*/ 65457 h 261175"/>
                  <a:gd name="connsiteX327" fmla="*/ 247431 w 478726"/>
                  <a:gd name="connsiteY327" fmla="*/ 72506 h 261175"/>
                  <a:gd name="connsiteX328" fmla="*/ 231810 w 478726"/>
                  <a:gd name="connsiteY328" fmla="*/ 82983 h 261175"/>
                  <a:gd name="connsiteX329" fmla="*/ 246955 w 478726"/>
                  <a:gd name="connsiteY329" fmla="*/ 74316 h 261175"/>
                  <a:gd name="connsiteX330" fmla="*/ 245240 w 478726"/>
                  <a:gd name="connsiteY330" fmla="*/ 73363 h 261175"/>
                  <a:gd name="connsiteX331" fmla="*/ 230096 w 478726"/>
                  <a:gd name="connsiteY331" fmla="*/ 82031 h 261175"/>
                  <a:gd name="connsiteX332" fmla="*/ 194377 w 478726"/>
                  <a:gd name="connsiteY332" fmla="*/ 105272 h 261175"/>
                  <a:gd name="connsiteX333" fmla="*/ 229238 w 478726"/>
                  <a:gd name="connsiteY333" fmla="*/ 85079 h 261175"/>
                  <a:gd name="connsiteX334" fmla="*/ 227619 w 478726"/>
                  <a:gd name="connsiteY334" fmla="*/ 84126 h 261175"/>
                  <a:gd name="connsiteX335" fmla="*/ 192662 w 478726"/>
                  <a:gd name="connsiteY335" fmla="*/ 104319 h 261175"/>
                  <a:gd name="connsiteX336" fmla="*/ 293818 w 478726"/>
                  <a:gd name="connsiteY336" fmla="*/ 80316 h 261175"/>
                  <a:gd name="connsiteX337" fmla="*/ 295532 w 478726"/>
                  <a:gd name="connsiteY337" fmla="*/ 81269 h 261175"/>
                  <a:gd name="connsiteX338" fmla="*/ 318297 w 478726"/>
                  <a:gd name="connsiteY338" fmla="*/ 68124 h 261175"/>
                  <a:gd name="connsiteX339" fmla="*/ 316583 w 478726"/>
                  <a:gd name="connsiteY339" fmla="*/ 67172 h 261175"/>
                  <a:gd name="connsiteX340" fmla="*/ 273149 w 478726"/>
                  <a:gd name="connsiteY340" fmla="*/ 99843 h 261175"/>
                  <a:gd name="connsiteX341" fmla="*/ 274768 w 478726"/>
                  <a:gd name="connsiteY341" fmla="*/ 100795 h 261175"/>
                  <a:gd name="connsiteX342" fmla="*/ 289913 w 478726"/>
                  <a:gd name="connsiteY342" fmla="*/ 92032 h 261175"/>
                  <a:gd name="connsiteX343" fmla="*/ 288293 w 478726"/>
                  <a:gd name="connsiteY343" fmla="*/ 91080 h 261175"/>
                  <a:gd name="connsiteX344" fmla="*/ 291722 w 478726"/>
                  <a:gd name="connsiteY344" fmla="*/ 81555 h 261175"/>
                  <a:gd name="connsiteX345" fmla="*/ 264386 w 478726"/>
                  <a:gd name="connsiteY345" fmla="*/ 97271 h 261175"/>
                  <a:gd name="connsiteX346" fmla="*/ 266100 w 478726"/>
                  <a:gd name="connsiteY346" fmla="*/ 98223 h 261175"/>
                  <a:gd name="connsiteX347" fmla="*/ 293342 w 478726"/>
                  <a:gd name="connsiteY347" fmla="*/ 82507 h 261175"/>
                  <a:gd name="connsiteX348" fmla="*/ 277244 w 478726"/>
                  <a:gd name="connsiteY348" fmla="*/ 106891 h 261175"/>
                  <a:gd name="connsiteX349" fmla="*/ 275625 w 478726"/>
                  <a:gd name="connsiteY349" fmla="*/ 105939 h 261175"/>
                  <a:gd name="connsiteX350" fmla="*/ 248669 w 478726"/>
                  <a:gd name="connsiteY350" fmla="*/ 121560 h 261175"/>
                  <a:gd name="connsiteX351" fmla="*/ 250289 w 478726"/>
                  <a:gd name="connsiteY351" fmla="*/ 122512 h 261175"/>
                  <a:gd name="connsiteX352" fmla="*/ 302581 w 478726"/>
                  <a:gd name="connsiteY352" fmla="*/ 82793 h 261175"/>
                  <a:gd name="connsiteX353" fmla="*/ 290389 w 478726"/>
                  <a:gd name="connsiteY353" fmla="*/ 89841 h 261175"/>
                  <a:gd name="connsiteX354" fmla="*/ 292103 w 478726"/>
                  <a:gd name="connsiteY354" fmla="*/ 90794 h 261175"/>
                  <a:gd name="connsiteX355" fmla="*/ 304200 w 478726"/>
                  <a:gd name="connsiteY355" fmla="*/ 83745 h 261175"/>
                  <a:gd name="connsiteX356" fmla="*/ 263909 w 478726"/>
                  <a:gd name="connsiteY356" fmla="*/ 99462 h 261175"/>
                  <a:gd name="connsiteX357" fmla="*/ 262290 w 478726"/>
                  <a:gd name="connsiteY357" fmla="*/ 98509 h 261175"/>
                  <a:gd name="connsiteX358" fmla="*/ 198663 w 478726"/>
                  <a:gd name="connsiteY358" fmla="*/ 135276 h 261175"/>
                  <a:gd name="connsiteX359" fmla="*/ 200282 w 478726"/>
                  <a:gd name="connsiteY359" fmla="*/ 136228 h 261175"/>
                  <a:gd name="connsiteX360" fmla="*/ 288103 w 478726"/>
                  <a:gd name="connsiteY360" fmla="*/ 106320 h 261175"/>
                  <a:gd name="connsiteX361" fmla="*/ 289722 w 478726"/>
                  <a:gd name="connsiteY361" fmla="*/ 107272 h 261175"/>
                  <a:gd name="connsiteX362" fmla="*/ 316678 w 478726"/>
                  <a:gd name="connsiteY362" fmla="*/ 91746 h 261175"/>
                  <a:gd name="connsiteX363" fmla="*/ 315059 w 478726"/>
                  <a:gd name="connsiteY363" fmla="*/ 90794 h 261175"/>
                  <a:gd name="connsiteX364" fmla="*/ 304772 w 478726"/>
                  <a:gd name="connsiteY364" fmla="*/ 81555 h 261175"/>
                  <a:gd name="connsiteX365" fmla="*/ 306391 w 478726"/>
                  <a:gd name="connsiteY365" fmla="*/ 82507 h 261175"/>
                  <a:gd name="connsiteX366" fmla="*/ 333823 w 478726"/>
                  <a:gd name="connsiteY366" fmla="*/ 66696 h 261175"/>
                  <a:gd name="connsiteX367" fmla="*/ 332204 w 478726"/>
                  <a:gd name="connsiteY367" fmla="*/ 65743 h 261175"/>
                  <a:gd name="connsiteX368" fmla="*/ 318773 w 478726"/>
                  <a:gd name="connsiteY368" fmla="*/ 65934 h 261175"/>
                  <a:gd name="connsiteX369" fmla="*/ 320393 w 478726"/>
                  <a:gd name="connsiteY369" fmla="*/ 66886 h 261175"/>
                  <a:gd name="connsiteX370" fmla="*/ 332585 w 478726"/>
                  <a:gd name="connsiteY370" fmla="*/ 59838 h 261175"/>
                  <a:gd name="connsiteX371" fmla="*/ 330965 w 478726"/>
                  <a:gd name="connsiteY371" fmla="*/ 58885 h 261175"/>
                  <a:gd name="connsiteX372" fmla="*/ 333728 w 478726"/>
                  <a:gd name="connsiteY372" fmla="*/ 74316 h 261175"/>
                  <a:gd name="connsiteX373" fmla="*/ 349634 w 478726"/>
                  <a:gd name="connsiteY373" fmla="*/ 64791 h 261175"/>
                  <a:gd name="connsiteX374" fmla="*/ 348015 w 478726"/>
                  <a:gd name="connsiteY374" fmla="*/ 63838 h 261175"/>
                  <a:gd name="connsiteX375" fmla="*/ 332108 w 478726"/>
                  <a:gd name="connsiteY375" fmla="*/ 73363 h 261175"/>
                  <a:gd name="connsiteX376" fmla="*/ 317630 w 478726"/>
                  <a:gd name="connsiteY376" fmla="*/ 89079 h 261175"/>
                  <a:gd name="connsiteX377" fmla="*/ 319250 w 478726"/>
                  <a:gd name="connsiteY377" fmla="*/ 90032 h 261175"/>
                  <a:gd name="connsiteX378" fmla="*/ 331061 w 478726"/>
                  <a:gd name="connsiteY378" fmla="*/ 83269 h 261175"/>
                  <a:gd name="connsiteX379" fmla="*/ 329441 w 478726"/>
                  <a:gd name="connsiteY379" fmla="*/ 82317 h 261175"/>
                  <a:gd name="connsiteX380" fmla="*/ 236096 w 478726"/>
                  <a:gd name="connsiteY380" fmla="*/ 122893 h 261175"/>
                  <a:gd name="connsiteX381" fmla="*/ 234382 w 478726"/>
                  <a:gd name="connsiteY381" fmla="*/ 121941 h 261175"/>
                  <a:gd name="connsiteX382" fmla="*/ 210188 w 478726"/>
                  <a:gd name="connsiteY382" fmla="*/ 135942 h 261175"/>
                  <a:gd name="connsiteX383" fmla="*/ 211903 w 478726"/>
                  <a:gd name="connsiteY383" fmla="*/ 136895 h 261175"/>
                  <a:gd name="connsiteX384" fmla="*/ 271434 w 478726"/>
                  <a:gd name="connsiteY384" fmla="*/ 100605 h 261175"/>
                  <a:gd name="connsiteX385" fmla="*/ 236573 w 478726"/>
                  <a:gd name="connsiteY385" fmla="*/ 120702 h 261175"/>
                  <a:gd name="connsiteX386" fmla="*/ 238192 w 478726"/>
                  <a:gd name="connsiteY386" fmla="*/ 121655 h 261175"/>
                  <a:gd name="connsiteX387" fmla="*/ 273149 w 478726"/>
                  <a:gd name="connsiteY387" fmla="*/ 101557 h 261175"/>
                  <a:gd name="connsiteX388" fmla="*/ 278197 w 478726"/>
                  <a:gd name="connsiteY388" fmla="*/ 104224 h 261175"/>
                  <a:gd name="connsiteX389" fmla="*/ 279911 w 478726"/>
                  <a:gd name="connsiteY389" fmla="*/ 105177 h 261175"/>
                  <a:gd name="connsiteX390" fmla="*/ 307153 w 478726"/>
                  <a:gd name="connsiteY390" fmla="*/ 89460 h 261175"/>
                  <a:gd name="connsiteX391" fmla="*/ 305534 w 478726"/>
                  <a:gd name="connsiteY391" fmla="*/ 88508 h 261175"/>
                  <a:gd name="connsiteX392" fmla="*/ 330394 w 478726"/>
                  <a:gd name="connsiteY392" fmla="*/ 74125 h 261175"/>
                  <a:gd name="connsiteX393" fmla="*/ 307629 w 478726"/>
                  <a:gd name="connsiteY393" fmla="*/ 87270 h 261175"/>
                  <a:gd name="connsiteX394" fmla="*/ 309248 w 478726"/>
                  <a:gd name="connsiteY394" fmla="*/ 88222 h 261175"/>
                  <a:gd name="connsiteX395" fmla="*/ 332013 w 478726"/>
                  <a:gd name="connsiteY395" fmla="*/ 75078 h 261175"/>
                  <a:gd name="connsiteX396" fmla="*/ 333537 w 478726"/>
                  <a:gd name="connsiteY396" fmla="*/ 57171 h 261175"/>
                  <a:gd name="connsiteX397" fmla="*/ 335252 w 478726"/>
                  <a:gd name="connsiteY397" fmla="*/ 58123 h 261175"/>
                  <a:gd name="connsiteX398" fmla="*/ 345539 w 478726"/>
                  <a:gd name="connsiteY398" fmla="*/ 52123 h 261175"/>
                  <a:gd name="connsiteX399" fmla="*/ 343919 w 478726"/>
                  <a:gd name="connsiteY399" fmla="*/ 51170 h 261175"/>
                  <a:gd name="connsiteX400" fmla="*/ 343062 w 478726"/>
                  <a:gd name="connsiteY400" fmla="*/ 59266 h 261175"/>
                  <a:gd name="connsiteX401" fmla="*/ 334871 w 478726"/>
                  <a:gd name="connsiteY401" fmla="*/ 64029 h 261175"/>
                  <a:gd name="connsiteX402" fmla="*/ 336585 w 478726"/>
                  <a:gd name="connsiteY402" fmla="*/ 64981 h 261175"/>
                  <a:gd name="connsiteX403" fmla="*/ 344777 w 478726"/>
                  <a:gd name="connsiteY403" fmla="*/ 60219 h 261175"/>
                  <a:gd name="connsiteX404" fmla="*/ 249908 w 478726"/>
                  <a:gd name="connsiteY404" fmla="*/ 128227 h 261175"/>
                  <a:gd name="connsiteX405" fmla="*/ 222380 w 478726"/>
                  <a:gd name="connsiteY405" fmla="*/ 143943 h 261175"/>
                  <a:gd name="connsiteX406" fmla="*/ 224000 w 478726"/>
                  <a:gd name="connsiteY406" fmla="*/ 144896 h 261175"/>
                  <a:gd name="connsiteX407" fmla="*/ 251146 w 478726"/>
                  <a:gd name="connsiteY407" fmla="*/ 129180 h 261175"/>
                  <a:gd name="connsiteX408" fmla="*/ 248765 w 478726"/>
                  <a:gd name="connsiteY408" fmla="*/ 123274 h 261175"/>
                  <a:gd name="connsiteX409" fmla="*/ 247050 w 478726"/>
                  <a:gd name="connsiteY409" fmla="*/ 122322 h 261175"/>
                  <a:gd name="connsiteX410" fmla="*/ 212855 w 478726"/>
                  <a:gd name="connsiteY410" fmla="*/ 142038 h 261175"/>
                  <a:gd name="connsiteX411" fmla="*/ 214475 w 478726"/>
                  <a:gd name="connsiteY411" fmla="*/ 142991 h 261175"/>
                  <a:gd name="connsiteX412" fmla="*/ 288198 w 478726"/>
                  <a:gd name="connsiteY412" fmla="*/ 108034 h 261175"/>
                  <a:gd name="connsiteX413" fmla="*/ 286484 w 478726"/>
                  <a:gd name="connsiteY413" fmla="*/ 107082 h 261175"/>
                  <a:gd name="connsiteX414" fmla="*/ 252098 w 478726"/>
                  <a:gd name="connsiteY414" fmla="*/ 126989 h 261175"/>
                  <a:gd name="connsiteX415" fmla="*/ 253718 w 478726"/>
                  <a:gd name="connsiteY415" fmla="*/ 127941 h 261175"/>
                  <a:gd name="connsiteX416" fmla="*/ 94269 w 478726"/>
                  <a:gd name="connsiteY416" fmla="*/ 94032 h 261175"/>
                  <a:gd name="connsiteX417" fmla="*/ 95984 w 478726"/>
                  <a:gd name="connsiteY417" fmla="*/ 94985 h 261175"/>
                  <a:gd name="connsiteX418" fmla="*/ 118748 w 478726"/>
                  <a:gd name="connsiteY418" fmla="*/ 81840 h 261175"/>
                  <a:gd name="connsiteX419" fmla="*/ 117034 w 478726"/>
                  <a:gd name="connsiteY419" fmla="*/ 80888 h 261175"/>
                  <a:gd name="connsiteX420" fmla="*/ 93793 w 478726"/>
                  <a:gd name="connsiteY420" fmla="*/ 96223 h 261175"/>
                  <a:gd name="connsiteX421" fmla="*/ 92174 w 478726"/>
                  <a:gd name="connsiteY421" fmla="*/ 95271 h 261175"/>
                  <a:gd name="connsiteX422" fmla="*/ 64837 w 478726"/>
                  <a:gd name="connsiteY422" fmla="*/ 111082 h 261175"/>
                  <a:gd name="connsiteX423" fmla="*/ 66551 w 478726"/>
                  <a:gd name="connsiteY423" fmla="*/ 112035 h 261175"/>
                  <a:gd name="connsiteX424" fmla="*/ 98841 w 478726"/>
                  <a:gd name="connsiteY424" fmla="*/ 98985 h 261175"/>
                  <a:gd name="connsiteX425" fmla="*/ 100556 w 478726"/>
                  <a:gd name="connsiteY425" fmla="*/ 99938 h 261175"/>
                  <a:gd name="connsiteX426" fmla="*/ 115700 w 478726"/>
                  <a:gd name="connsiteY426" fmla="*/ 91175 h 261175"/>
                  <a:gd name="connsiteX427" fmla="*/ 114081 w 478726"/>
                  <a:gd name="connsiteY427" fmla="*/ 90223 h 261175"/>
                  <a:gd name="connsiteX428" fmla="*/ 102746 w 478726"/>
                  <a:gd name="connsiteY428" fmla="*/ 111940 h 261175"/>
                  <a:gd name="connsiteX429" fmla="*/ 104461 w 478726"/>
                  <a:gd name="connsiteY429" fmla="*/ 112892 h 261175"/>
                  <a:gd name="connsiteX430" fmla="*/ 119606 w 478726"/>
                  <a:gd name="connsiteY430" fmla="*/ 104129 h 261175"/>
                  <a:gd name="connsiteX431" fmla="*/ 117986 w 478726"/>
                  <a:gd name="connsiteY431" fmla="*/ 103176 h 261175"/>
                  <a:gd name="connsiteX432" fmla="*/ 121796 w 478726"/>
                  <a:gd name="connsiteY432" fmla="*/ 93556 h 261175"/>
                  <a:gd name="connsiteX433" fmla="*/ 94460 w 478726"/>
                  <a:gd name="connsiteY433" fmla="*/ 109368 h 261175"/>
                  <a:gd name="connsiteX434" fmla="*/ 96174 w 478726"/>
                  <a:gd name="connsiteY434" fmla="*/ 110320 h 261175"/>
                  <a:gd name="connsiteX435" fmla="*/ 123416 w 478726"/>
                  <a:gd name="connsiteY435" fmla="*/ 94509 h 261175"/>
                  <a:gd name="connsiteX436" fmla="*/ 132655 w 478726"/>
                  <a:gd name="connsiteY436" fmla="*/ 94890 h 261175"/>
                  <a:gd name="connsiteX437" fmla="*/ 120463 w 478726"/>
                  <a:gd name="connsiteY437" fmla="*/ 101938 h 261175"/>
                  <a:gd name="connsiteX438" fmla="*/ 122082 w 478726"/>
                  <a:gd name="connsiteY438" fmla="*/ 102891 h 261175"/>
                  <a:gd name="connsiteX439" fmla="*/ 134274 w 478726"/>
                  <a:gd name="connsiteY439" fmla="*/ 95842 h 261175"/>
                  <a:gd name="connsiteX440" fmla="*/ 93983 w 478726"/>
                  <a:gd name="connsiteY440" fmla="*/ 111558 h 261175"/>
                  <a:gd name="connsiteX441" fmla="*/ 92364 w 478726"/>
                  <a:gd name="connsiteY441" fmla="*/ 110606 h 261175"/>
                  <a:gd name="connsiteX442" fmla="*/ 37310 w 478726"/>
                  <a:gd name="connsiteY442" fmla="*/ 142324 h 261175"/>
                  <a:gd name="connsiteX443" fmla="*/ 39024 w 478726"/>
                  <a:gd name="connsiteY443" fmla="*/ 143277 h 261175"/>
                  <a:gd name="connsiteX444" fmla="*/ 60455 w 478726"/>
                  <a:gd name="connsiteY444" fmla="*/ 122607 h 261175"/>
                  <a:gd name="connsiteX445" fmla="*/ 58836 w 478726"/>
                  <a:gd name="connsiteY445" fmla="*/ 121655 h 261175"/>
                  <a:gd name="connsiteX446" fmla="*/ 29594 w 478726"/>
                  <a:gd name="connsiteY446" fmla="*/ 138514 h 261175"/>
                  <a:gd name="connsiteX447" fmla="*/ 31214 w 478726"/>
                  <a:gd name="connsiteY447" fmla="*/ 139467 h 261175"/>
                  <a:gd name="connsiteX448" fmla="*/ 63503 w 478726"/>
                  <a:gd name="connsiteY448" fmla="*/ 113082 h 261175"/>
                  <a:gd name="connsiteX449" fmla="*/ 61884 w 478726"/>
                  <a:gd name="connsiteY449" fmla="*/ 112130 h 261175"/>
                  <a:gd name="connsiteX450" fmla="*/ 22927 w 478726"/>
                  <a:gd name="connsiteY450" fmla="*/ 134609 h 261175"/>
                  <a:gd name="connsiteX451" fmla="*/ 24546 w 478726"/>
                  <a:gd name="connsiteY451" fmla="*/ 135561 h 261175"/>
                  <a:gd name="connsiteX452" fmla="*/ 64361 w 478726"/>
                  <a:gd name="connsiteY452" fmla="*/ 135276 h 261175"/>
                  <a:gd name="connsiteX453" fmla="*/ 62741 w 478726"/>
                  <a:gd name="connsiteY453" fmla="*/ 134323 h 261175"/>
                  <a:gd name="connsiteX454" fmla="*/ 43025 w 478726"/>
                  <a:gd name="connsiteY454" fmla="*/ 145753 h 261175"/>
                  <a:gd name="connsiteX455" fmla="*/ 44644 w 478726"/>
                  <a:gd name="connsiteY455" fmla="*/ 146706 h 261175"/>
                  <a:gd name="connsiteX456" fmla="*/ 99794 w 478726"/>
                  <a:gd name="connsiteY456" fmla="*/ 112987 h 261175"/>
                  <a:gd name="connsiteX457" fmla="*/ 64932 w 478726"/>
                  <a:gd name="connsiteY457" fmla="*/ 133085 h 261175"/>
                  <a:gd name="connsiteX458" fmla="*/ 66551 w 478726"/>
                  <a:gd name="connsiteY458" fmla="*/ 134037 h 261175"/>
                  <a:gd name="connsiteX459" fmla="*/ 101413 w 478726"/>
                  <a:gd name="connsiteY459" fmla="*/ 113940 h 261175"/>
                  <a:gd name="connsiteX460" fmla="*/ 97508 w 478726"/>
                  <a:gd name="connsiteY460" fmla="*/ 100986 h 261175"/>
                  <a:gd name="connsiteX461" fmla="*/ 95888 w 478726"/>
                  <a:gd name="connsiteY461" fmla="*/ 100033 h 261175"/>
                  <a:gd name="connsiteX462" fmla="*/ 61027 w 478726"/>
                  <a:gd name="connsiteY462" fmla="*/ 120226 h 261175"/>
                  <a:gd name="connsiteX463" fmla="*/ 62646 w 478726"/>
                  <a:gd name="connsiteY463" fmla="*/ 121179 h 261175"/>
                  <a:gd name="connsiteX464" fmla="*/ 111795 w 478726"/>
                  <a:gd name="connsiteY464" fmla="*/ 117369 h 261175"/>
                  <a:gd name="connsiteX465" fmla="*/ 113414 w 478726"/>
                  <a:gd name="connsiteY465" fmla="*/ 118321 h 261175"/>
                  <a:gd name="connsiteX466" fmla="*/ 128559 w 478726"/>
                  <a:gd name="connsiteY466" fmla="*/ 109558 h 261175"/>
                  <a:gd name="connsiteX467" fmla="*/ 126940 w 478726"/>
                  <a:gd name="connsiteY467" fmla="*/ 108606 h 261175"/>
                  <a:gd name="connsiteX468" fmla="*/ 115891 w 478726"/>
                  <a:gd name="connsiteY468" fmla="*/ 124512 h 261175"/>
                  <a:gd name="connsiteX469" fmla="*/ 114272 w 478726"/>
                  <a:gd name="connsiteY469" fmla="*/ 123560 h 261175"/>
                  <a:gd name="connsiteX470" fmla="*/ 87316 w 478726"/>
                  <a:gd name="connsiteY470" fmla="*/ 139086 h 261175"/>
                  <a:gd name="connsiteX471" fmla="*/ 88935 w 478726"/>
                  <a:gd name="connsiteY471" fmla="*/ 140038 h 261175"/>
                  <a:gd name="connsiteX472" fmla="*/ 141227 w 478726"/>
                  <a:gd name="connsiteY472" fmla="*/ 100414 h 261175"/>
                  <a:gd name="connsiteX473" fmla="*/ 129035 w 478726"/>
                  <a:gd name="connsiteY473" fmla="*/ 107367 h 261175"/>
                  <a:gd name="connsiteX474" fmla="*/ 130750 w 478726"/>
                  <a:gd name="connsiteY474" fmla="*/ 108320 h 261175"/>
                  <a:gd name="connsiteX475" fmla="*/ 142942 w 478726"/>
                  <a:gd name="connsiteY475" fmla="*/ 101367 h 261175"/>
                  <a:gd name="connsiteX476" fmla="*/ 127130 w 478726"/>
                  <a:gd name="connsiteY476" fmla="*/ 124322 h 261175"/>
                  <a:gd name="connsiteX477" fmla="*/ 128750 w 478726"/>
                  <a:gd name="connsiteY477" fmla="*/ 125274 h 261175"/>
                  <a:gd name="connsiteX478" fmla="*/ 155705 w 478726"/>
                  <a:gd name="connsiteY478" fmla="*/ 109653 h 261175"/>
                  <a:gd name="connsiteX479" fmla="*/ 154086 w 478726"/>
                  <a:gd name="connsiteY479" fmla="*/ 108701 h 261175"/>
                  <a:gd name="connsiteX480" fmla="*/ 74648 w 478726"/>
                  <a:gd name="connsiteY480" fmla="*/ 141372 h 261175"/>
                  <a:gd name="connsiteX481" fmla="*/ 72933 w 478726"/>
                  <a:gd name="connsiteY481" fmla="*/ 140419 h 261175"/>
                  <a:gd name="connsiteX482" fmla="*/ 53216 w 478726"/>
                  <a:gd name="connsiteY482" fmla="*/ 151754 h 261175"/>
                  <a:gd name="connsiteX483" fmla="*/ 54836 w 478726"/>
                  <a:gd name="connsiteY483" fmla="*/ 152707 h 261175"/>
                  <a:gd name="connsiteX484" fmla="*/ 109985 w 478726"/>
                  <a:gd name="connsiteY484" fmla="*/ 118988 h 261175"/>
                  <a:gd name="connsiteX485" fmla="*/ 75124 w 478726"/>
                  <a:gd name="connsiteY485" fmla="*/ 139181 h 261175"/>
                  <a:gd name="connsiteX486" fmla="*/ 76743 w 478726"/>
                  <a:gd name="connsiteY486" fmla="*/ 140133 h 261175"/>
                  <a:gd name="connsiteX487" fmla="*/ 111700 w 478726"/>
                  <a:gd name="connsiteY487" fmla="*/ 119940 h 261175"/>
                  <a:gd name="connsiteX488" fmla="*/ 116748 w 478726"/>
                  <a:gd name="connsiteY488" fmla="*/ 122703 h 261175"/>
                  <a:gd name="connsiteX489" fmla="*/ 118463 w 478726"/>
                  <a:gd name="connsiteY489" fmla="*/ 123655 h 261175"/>
                  <a:gd name="connsiteX490" fmla="*/ 145704 w 478726"/>
                  <a:gd name="connsiteY490" fmla="*/ 107939 h 261175"/>
                  <a:gd name="connsiteX491" fmla="*/ 144085 w 478726"/>
                  <a:gd name="connsiteY491" fmla="*/ 106891 h 261175"/>
                  <a:gd name="connsiteX492" fmla="*/ 167135 w 478726"/>
                  <a:gd name="connsiteY492" fmla="*/ 108796 h 261175"/>
                  <a:gd name="connsiteX493" fmla="*/ 151991 w 478726"/>
                  <a:gd name="connsiteY493" fmla="*/ 117464 h 261175"/>
                  <a:gd name="connsiteX494" fmla="*/ 153610 w 478726"/>
                  <a:gd name="connsiteY494" fmla="*/ 118416 h 261175"/>
                  <a:gd name="connsiteX495" fmla="*/ 168755 w 478726"/>
                  <a:gd name="connsiteY495" fmla="*/ 109749 h 261175"/>
                  <a:gd name="connsiteX496" fmla="*/ 149895 w 478726"/>
                  <a:gd name="connsiteY496" fmla="*/ 118321 h 261175"/>
                  <a:gd name="connsiteX497" fmla="*/ 114938 w 478726"/>
                  <a:gd name="connsiteY497" fmla="*/ 138514 h 261175"/>
                  <a:gd name="connsiteX498" fmla="*/ 116653 w 478726"/>
                  <a:gd name="connsiteY498" fmla="*/ 139467 h 261175"/>
                  <a:gd name="connsiteX499" fmla="*/ 151514 w 478726"/>
                  <a:gd name="connsiteY499" fmla="*/ 119274 h 261175"/>
                  <a:gd name="connsiteX500" fmla="*/ 103699 w 478726"/>
                  <a:gd name="connsiteY500" fmla="*/ 144991 h 261175"/>
                  <a:gd name="connsiteX501" fmla="*/ 72743 w 478726"/>
                  <a:gd name="connsiteY501" fmla="*/ 162898 h 261175"/>
                  <a:gd name="connsiteX502" fmla="*/ 74362 w 478726"/>
                  <a:gd name="connsiteY502" fmla="*/ 163851 h 261175"/>
                  <a:gd name="connsiteX503" fmla="*/ 105318 w 478726"/>
                  <a:gd name="connsiteY503" fmla="*/ 145944 h 261175"/>
                  <a:gd name="connsiteX504" fmla="*/ 88364 w 478726"/>
                  <a:gd name="connsiteY504" fmla="*/ 146325 h 261175"/>
                  <a:gd name="connsiteX505" fmla="*/ 66170 w 478726"/>
                  <a:gd name="connsiteY505" fmla="*/ 159088 h 261175"/>
                  <a:gd name="connsiteX506" fmla="*/ 67885 w 478726"/>
                  <a:gd name="connsiteY506" fmla="*/ 160041 h 261175"/>
                  <a:gd name="connsiteX507" fmla="*/ 90078 w 478726"/>
                  <a:gd name="connsiteY507" fmla="*/ 147277 h 261175"/>
                  <a:gd name="connsiteX508" fmla="*/ 114462 w 478726"/>
                  <a:gd name="connsiteY508" fmla="*/ 140705 h 261175"/>
                  <a:gd name="connsiteX509" fmla="*/ 112843 w 478726"/>
                  <a:gd name="connsiteY509" fmla="*/ 139752 h 261175"/>
                  <a:gd name="connsiteX510" fmla="*/ 105890 w 478726"/>
                  <a:gd name="connsiteY510" fmla="*/ 143753 h 261175"/>
                  <a:gd name="connsiteX511" fmla="*/ 107509 w 478726"/>
                  <a:gd name="connsiteY511" fmla="*/ 144706 h 261175"/>
                  <a:gd name="connsiteX512" fmla="*/ 87221 w 478726"/>
                  <a:gd name="connsiteY512" fmla="*/ 141276 h 261175"/>
                  <a:gd name="connsiteX513" fmla="*/ 85506 w 478726"/>
                  <a:gd name="connsiteY513" fmla="*/ 140324 h 261175"/>
                  <a:gd name="connsiteX514" fmla="*/ 59693 w 478726"/>
                  <a:gd name="connsiteY514" fmla="*/ 155278 h 261175"/>
                  <a:gd name="connsiteX515" fmla="*/ 61313 w 478726"/>
                  <a:gd name="connsiteY515" fmla="*/ 156231 h 261175"/>
                  <a:gd name="connsiteX516" fmla="*/ 126654 w 478726"/>
                  <a:gd name="connsiteY516" fmla="*/ 126132 h 261175"/>
                  <a:gd name="connsiteX517" fmla="*/ 124940 w 478726"/>
                  <a:gd name="connsiteY517" fmla="*/ 125179 h 261175"/>
                  <a:gd name="connsiteX518" fmla="*/ 90554 w 478726"/>
                  <a:gd name="connsiteY518" fmla="*/ 145086 h 261175"/>
                  <a:gd name="connsiteX519" fmla="*/ 92174 w 478726"/>
                  <a:gd name="connsiteY519" fmla="*/ 146039 h 261175"/>
                  <a:gd name="connsiteX520" fmla="*/ 170945 w 478726"/>
                  <a:gd name="connsiteY520" fmla="*/ 140895 h 261175"/>
                  <a:gd name="connsiteX521" fmla="*/ 169326 w 478726"/>
                  <a:gd name="connsiteY521" fmla="*/ 139943 h 261175"/>
                  <a:gd name="connsiteX522" fmla="*/ 141989 w 478726"/>
                  <a:gd name="connsiteY522" fmla="*/ 155659 h 261175"/>
                  <a:gd name="connsiteX523" fmla="*/ 143704 w 478726"/>
                  <a:gd name="connsiteY523" fmla="*/ 156612 h 261175"/>
                  <a:gd name="connsiteX524" fmla="*/ 156372 w 478726"/>
                  <a:gd name="connsiteY524" fmla="*/ 141753 h 261175"/>
                  <a:gd name="connsiteX525" fmla="*/ 168564 w 478726"/>
                  <a:gd name="connsiteY525" fmla="*/ 134704 h 261175"/>
                  <a:gd name="connsiteX526" fmla="*/ 166850 w 478726"/>
                  <a:gd name="connsiteY526" fmla="*/ 133752 h 261175"/>
                  <a:gd name="connsiteX527" fmla="*/ 154658 w 478726"/>
                  <a:gd name="connsiteY527" fmla="*/ 140800 h 261175"/>
                  <a:gd name="connsiteX528" fmla="*/ 154181 w 478726"/>
                  <a:gd name="connsiteY528" fmla="*/ 142991 h 261175"/>
                  <a:gd name="connsiteX529" fmla="*/ 152562 w 478726"/>
                  <a:gd name="connsiteY529" fmla="*/ 142038 h 261175"/>
                  <a:gd name="connsiteX530" fmla="*/ 137417 w 478726"/>
                  <a:gd name="connsiteY530" fmla="*/ 150801 h 261175"/>
                  <a:gd name="connsiteX531" fmla="*/ 139037 w 478726"/>
                  <a:gd name="connsiteY531" fmla="*/ 151754 h 261175"/>
                  <a:gd name="connsiteX532" fmla="*/ 141513 w 478726"/>
                  <a:gd name="connsiteY532" fmla="*/ 157850 h 261175"/>
                  <a:gd name="connsiteX533" fmla="*/ 139894 w 478726"/>
                  <a:gd name="connsiteY533" fmla="*/ 156898 h 261175"/>
                  <a:gd name="connsiteX534" fmla="*/ 100937 w 478726"/>
                  <a:gd name="connsiteY534" fmla="*/ 179376 h 261175"/>
                  <a:gd name="connsiteX535" fmla="*/ 102651 w 478726"/>
                  <a:gd name="connsiteY535" fmla="*/ 180329 h 261175"/>
                  <a:gd name="connsiteX536" fmla="*/ 130369 w 478726"/>
                  <a:gd name="connsiteY536" fmla="*/ 149182 h 261175"/>
                  <a:gd name="connsiteX537" fmla="*/ 157610 w 478726"/>
                  <a:gd name="connsiteY537" fmla="*/ 133466 h 261175"/>
                  <a:gd name="connsiteX538" fmla="*/ 155991 w 478726"/>
                  <a:gd name="connsiteY538" fmla="*/ 132513 h 261175"/>
                  <a:gd name="connsiteX539" fmla="*/ 128750 w 478726"/>
                  <a:gd name="connsiteY539" fmla="*/ 148230 h 261175"/>
                  <a:gd name="connsiteX540" fmla="*/ 159801 w 478726"/>
                  <a:gd name="connsiteY540" fmla="*/ 132228 h 261175"/>
                  <a:gd name="connsiteX541" fmla="*/ 182566 w 478726"/>
                  <a:gd name="connsiteY541" fmla="*/ 119083 h 261175"/>
                  <a:gd name="connsiteX542" fmla="*/ 180947 w 478726"/>
                  <a:gd name="connsiteY542" fmla="*/ 118131 h 261175"/>
                  <a:gd name="connsiteX543" fmla="*/ 158182 w 478726"/>
                  <a:gd name="connsiteY543" fmla="*/ 131275 h 261175"/>
                  <a:gd name="connsiteX544" fmla="*/ 128273 w 478726"/>
                  <a:gd name="connsiteY544" fmla="*/ 150420 h 261175"/>
                  <a:gd name="connsiteX545" fmla="*/ 126559 w 478726"/>
                  <a:gd name="connsiteY545" fmla="*/ 149468 h 261175"/>
                  <a:gd name="connsiteX546" fmla="*/ 87792 w 478726"/>
                  <a:gd name="connsiteY546" fmla="*/ 171947 h 261175"/>
                  <a:gd name="connsiteX547" fmla="*/ 89507 w 478726"/>
                  <a:gd name="connsiteY547" fmla="*/ 172899 h 261175"/>
                  <a:gd name="connsiteX548" fmla="*/ 135227 w 478726"/>
                  <a:gd name="connsiteY548" fmla="*/ 152040 h 261175"/>
                  <a:gd name="connsiteX549" fmla="*/ 94269 w 478726"/>
                  <a:gd name="connsiteY549" fmla="*/ 175662 h 261175"/>
                  <a:gd name="connsiteX550" fmla="*/ 95984 w 478726"/>
                  <a:gd name="connsiteY550" fmla="*/ 176614 h 261175"/>
                  <a:gd name="connsiteX551" fmla="*/ 136655 w 478726"/>
                  <a:gd name="connsiteY551" fmla="*/ 152897 h 261175"/>
                  <a:gd name="connsiteX552" fmla="*/ 83220 w 478726"/>
                  <a:gd name="connsiteY552" fmla="*/ 168804 h 261175"/>
                  <a:gd name="connsiteX553" fmla="*/ 95984 w 478726"/>
                  <a:gd name="connsiteY553" fmla="*/ 161469 h 261175"/>
                  <a:gd name="connsiteX554" fmla="*/ 94364 w 478726"/>
                  <a:gd name="connsiteY554" fmla="*/ 160517 h 261175"/>
                  <a:gd name="connsiteX555" fmla="*/ 81601 w 478726"/>
                  <a:gd name="connsiteY555" fmla="*/ 167851 h 261175"/>
                  <a:gd name="connsiteX556" fmla="*/ 152467 w 478726"/>
                  <a:gd name="connsiteY556" fmla="*/ 128894 h 261175"/>
                  <a:gd name="connsiteX557" fmla="*/ 164659 w 478726"/>
                  <a:gd name="connsiteY557" fmla="*/ 121845 h 261175"/>
                  <a:gd name="connsiteX558" fmla="*/ 162944 w 478726"/>
                  <a:gd name="connsiteY558" fmla="*/ 120893 h 261175"/>
                  <a:gd name="connsiteX559" fmla="*/ 150752 w 478726"/>
                  <a:gd name="connsiteY559" fmla="*/ 127846 h 261175"/>
                  <a:gd name="connsiteX560" fmla="*/ 135131 w 478726"/>
                  <a:gd name="connsiteY560" fmla="*/ 138419 h 261175"/>
                  <a:gd name="connsiteX561" fmla="*/ 150276 w 478726"/>
                  <a:gd name="connsiteY561" fmla="*/ 129751 h 261175"/>
                  <a:gd name="connsiteX562" fmla="*/ 148657 w 478726"/>
                  <a:gd name="connsiteY562" fmla="*/ 128703 h 261175"/>
                  <a:gd name="connsiteX563" fmla="*/ 133512 w 478726"/>
                  <a:gd name="connsiteY563" fmla="*/ 137466 h 261175"/>
                  <a:gd name="connsiteX564" fmla="*/ 98079 w 478726"/>
                  <a:gd name="connsiteY564" fmla="*/ 159850 h 261175"/>
                  <a:gd name="connsiteX565" fmla="*/ 133036 w 478726"/>
                  <a:gd name="connsiteY565" fmla="*/ 139657 h 261175"/>
                  <a:gd name="connsiteX566" fmla="*/ 131321 w 478726"/>
                  <a:gd name="connsiteY566" fmla="*/ 138705 h 261175"/>
                  <a:gd name="connsiteX567" fmla="*/ 96460 w 478726"/>
                  <a:gd name="connsiteY567" fmla="*/ 158898 h 261175"/>
                  <a:gd name="connsiteX568" fmla="*/ 176851 w 478726"/>
                  <a:gd name="connsiteY568" fmla="*/ 154421 h 261175"/>
                  <a:gd name="connsiteX569" fmla="*/ 178565 w 478726"/>
                  <a:gd name="connsiteY569" fmla="*/ 155373 h 261175"/>
                  <a:gd name="connsiteX570" fmla="*/ 193710 w 478726"/>
                  <a:gd name="connsiteY570" fmla="*/ 146610 h 261175"/>
                  <a:gd name="connsiteX571" fmla="*/ 191996 w 478726"/>
                  <a:gd name="connsiteY571" fmla="*/ 145658 h 261175"/>
                  <a:gd name="connsiteX572" fmla="*/ 195901 w 478726"/>
                  <a:gd name="connsiteY572" fmla="*/ 136038 h 261175"/>
                  <a:gd name="connsiteX573" fmla="*/ 168088 w 478726"/>
                  <a:gd name="connsiteY573" fmla="*/ 152897 h 261175"/>
                  <a:gd name="connsiteX574" fmla="*/ 169802 w 478726"/>
                  <a:gd name="connsiteY574" fmla="*/ 153849 h 261175"/>
                  <a:gd name="connsiteX575" fmla="*/ 197044 w 478726"/>
                  <a:gd name="connsiteY575" fmla="*/ 138038 h 261175"/>
                  <a:gd name="connsiteX576" fmla="*/ 180947 w 478726"/>
                  <a:gd name="connsiteY576" fmla="*/ 162422 h 261175"/>
                  <a:gd name="connsiteX577" fmla="*/ 179232 w 478726"/>
                  <a:gd name="connsiteY577" fmla="*/ 161469 h 261175"/>
                  <a:gd name="connsiteX578" fmla="*/ 152372 w 478726"/>
                  <a:gd name="connsiteY578" fmla="*/ 177090 h 261175"/>
                  <a:gd name="connsiteX579" fmla="*/ 153991 w 478726"/>
                  <a:gd name="connsiteY579" fmla="*/ 178043 h 261175"/>
                  <a:gd name="connsiteX580" fmla="*/ 206283 w 478726"/>
                  <a:gd name="connsiteY580" fmla="*/ 138324 h 261175"/>
                  <a:gd name="connsiteX581" fmla="*/ 194091 w 478726"/>
                  <a:gd name="connsiteY581" fmla="*/ 145372 h 261175"/>
                  <a:gd name="connsiteX582" fmla="*/ 195710 w 478726"/>
                  <a:gd name="connsiteY582" fmla="*/ 146325 h 261175"/>
                  <a:gd name="connsiteX583" fmla="*/ 207902 w 478726"/>
                  <a:gd name="connsiteY583" fmla="*/ 139276 h 261175"/>
                  <a:gd name="connsiteX584" fmla="*/ 167612 w 478726"/>
                  <a:gd name="connsiteY584" fmla="*/ 154992 h 261175"/>
                  <a:gd name="connsiteX585" fmla="*/ 165992 w 478726"/>
                  <a:gd name="connsiteY585" fmla="*/ 154040 h 261175"/>
                  <a:gd name="connsiteX586" fmla="*/ 110938 w 478726"/>
                  <a:gd name="connsiteY586" fmla="*/ 185758 h 261175"/>
                  <a:gd name="connsiteX587" fmla="*/ 112652 w 478726"/>
                  <a:gd name="connsiteY587" fmla="*/ 186711 h 261175"/>
                  <a:gd name="connsiteX588" fmla="*/ 191805 w 478726"/>
                  <a:gd name="connsiteY588" fmla="*/ 161850 h 261175"/>
                  <a:gd name="connsiteX589" fmla="*/ 193424 w 478726"/>
                  <a:gd name="connsiteY589" fmla="*/ 162803 h 261175"/>
                  <a:gd name="connsiteX590" fmla="*/ 220380 w 478726"/>
                  <a:gd name="connsiteY590" fmla="*/ 147277 h 261175"/>
                  <a:gd name="connsiteX591" fmla="*/ 218666 w 478726"/>
                  <a:gd name="connsiteY591" fmla="*/ 146325 h 261175"/>
                  <a:gd name="connsiteX592" fmla="*/ 139227 w 478726"/>
                  <a:gd name="connsiteY592" fmla="*/ 178900 h 261175"/>
                  <a:gd name="connsiteX593" fmla="*/ 137608 w 478726"/>
                  <a:gd name="connsiteY593" fmla="*/ 177948 h 261175"/>
                  <a:gd name="connsiteX594" fmla="*/ 117891 w 478726"/>
                  <a:gd name="connsiteY594" fmla="*/ 189378 h 261175"/>
                  <a:gd name="connsiteX595" fmla="*/ 119510 w 478726"/>
                  <a:gd name="connsiteY595" fmla="*/ 190330 h 261175"/>
                  <a:gd name="connsiteX596" fmla="*/ 174660 w 478726"/>
                  <a:gd name="connsiteY596" fmla="*/ 156612 h 261175"/>
                  <a:gd name="connsiteX597" fmla="*/ 139799 w 478726"/>
                  <a:gd name="connsiteY597" fmla="*/ 176709 h 261175"/>
                  <a:gd name="connsiteX598" fmla="*/ 141418 w 478726"/>
                  <a:gd name="connsiteY598" fmla="*/ 177662 h 261175"/>
                  <a:gd name="connsiteX599" fmla="*/ 176279 w 478726"/>
                  <a:gd name="connsiteY599" fmla="*/ 157564 h 261175"/>
                  <a:gd name="connsiteX600" fmla="*/ 181423 w 478726"/>
                  <a:gd name="connsiteY600" fmla="*/ 160231 h 261175"/>
                  <a:gd name="connsiteX601" fmla="*/ 183042 w 478726"/>
                  <a:gd name="connsiteY601" fmla="*/ 161184 h 261175"/>
                  <a:gd name="connsiteX602" fmla="*/ 210379 w 478726"/>
                  <a:gd name="connsiteY602" fmla="*/ 145467 h 261175"/>
                  <a:gd name="connsiteX603" fmla="*/ 208664 w 478726"/>
                  <a:gd name="connsiteY603" fmla="*/ 144515 h 261175"/>
                  <a:gd name="connsiteX604" fmla="*/ 152848 w 478726"/>
                  <a:gd name="connsiteY604" fmla="*/ 184234 h 261175"/>
                  <a:gd name="connsiteX605" fmla="*/ 130655 w 478726"/>
                  <a:gd name="connsiteY605" fmla="*/ 196998 h 261175"/>
                  <a:gd name="connsiteX606" fmla="*/ 132274 w 478726"/>
                  <a:gd name="connsiteY606" fmla="*/ 197950 h 261175"/>
                  <a:gd name="connsiteX607" fmla="*/ 154467 w 478726"/>
                  <a:gd name="connsiteY607" fmla="*/ 185187 h 261175"/>
                  <a:gd name="connsiteX608" fmla="*/ 151610 w 478726"/>
                  <a:gd name="connsiteY608" fmla="*/ 179281 h 261175"/>
                  <a:gd name="connsiteX609" fmla="*/ 149990 w 478726"/>
                  <a:gd name="connsiteY609" fmla="*/ 178329 h 261175"/>
                  <a:gd name="connsiteX610" fmla="*/ 124178 w 478726"/>
                  <a:gd name="connsiteY610" fmla="*/ 193188 h 261175"/>
                  <a:gd name="connsiteX611" fmla="*/ 125797 w 478726"/>
                  <a:gd name="connsiteY611" fmla="*/ 194140 h 261175"/>
                  <a:gd name="connsiteX612" fmla="*/ 191043 w 478726"/>
                  <a:gd name="connsiteY612" fmla="*/ 164041 h 261175"/>
                  <a:gd name="connsiteX613" fmla="*/ 189424 w 478726"/>
                  <a:gd name="connsiteY613" fmla="*/ 163089 h 261175"/>
                  <a:gd name="connsiteX614" fmla="*/ 154943 w 478726"/>
                  <a:gd name="connsiteY614" fmla="*/ 182996 h 261175"/>
                  <a:gd name="connsiteX615" fmla="*/ 156658 w 478726"/>
                  <a:gd name="connsiteY615" fmla="*/ 183948 h 261175"/>
                  <a:gd name="connsiteX616" fmla="*/ 320393 w 478726"/>
                  <a:gd name="connsiteY616" fmla="*/ 114225 h 261175"/>
                  <a:gd name="connsiteX617" fmla="*/ 322012 w 478726"/>
                  <a:gd name="connsiteY617" fmla="*/ 115178 h 261175"/>
                  <a:gd name="connsiteX618" fmla="*/ 344777 w 478726"/>
                  <a:gd name="connsiteY618" fmla="*/ 102033 h 261175"/>
                  <a:gd name="connsiteX619" fmla="*/ 343157 w 478726"/>
                  <a:gd name="connsiteY619" fmla="*/ 101081 h 261175"/>
                  <a:gd name="connsiteX620" fmla="*/ 319916 w 478726"/>
                  <a:gd name="connsiteY620" fmla="*/ 116416 h 261175"/>
                  <a:gd name="connsiteX621" fmla="*/ 318297 w 478726"/>
                  <a:gd name="connsiteY621" fmla="*/ 115464 h 261175"/>
                  <a:gd name="connsiteX622" fmla="*/ 290960 w 478726"/>
                  <a:gd name="connsiteY622" fmla="*/ 131180 h 261175"/>
                  <a:gd name="connsiteX623" fmla="*/ 292675 w 478726"/>
                  <a:gd name="connsiteY623" fmla="*/ 132132 h 261175"/>
                  <a:gd name="connsiteX624" fmla="*/ 324965 w 478726"/>
                  <a:gd name="connsiteY624" fmla="*/ 119178 h 261175"/>
                  <a:gd name="connsiteX625" fmla="*/ 326679 w 478726"/>
                  <a:gd name="connsiteY625" fmla="*/ 120131 h 261175"/>
                  <a:gd name="connsiteX626" fmla="*/ 341824 w 478726"/>
                  <a:gd name="connsiteY626" fmla="*/ 111368 h 261175"/>
                  <a:gd name="connsiteX627" fmla="*/ 340109 w 478726"/>
                  <a:gd name="connsiteY627" fmla="*/ 110415 h 261175"/>
                  <a:gd name="connsiteX628" fmla="*/ 342300 w 478726"/>
                  <a:gd name="connsiteY628" fmla="*/ 109177 h 261175"/>
                  <a:gd name="connsiteX629" fmla="*/ 343919 w 478726"/>
                  <a:gd name="connsiteY629" fmla="*/ 110130 h 261175"/>
                  <a:gd name="connsiteX630" fmla="*/ 356111 w 478726"/>
                  <a:gd name="connsiteY630" fmla="*/ 103081 h 261175"/>
                  <a:gd name="connsiteX631" fmla="*/ 354492 w 478726"/>
                  <a:gd name="connsiteY631" fmla="*/ 102129 h 261175"/>
                  <a:gd name="connsiteX632" fmla="*/ 349634 w 478726"/>
                  <a:gd name="connsiteY632" fmla="*/ 112511 h 261175"/>
                  <a:gd name="connsiteX633" fmla="*/ 351254 w 478726"/>
                  <a:gd name="connsiteY633" fmla="*/ 113463 h 261175"/>
                  <a:gd name="connsiteX634" fmla="*/ 374018 w 478726"/>
                  <a:gd name="connsiteY634" fmla="*/ 100319 h 261175"/>
                  <a:gd name="connsiteX635" fmla="*/ 372399 w 478726"/>
                  <a:gd name="connsiteY635" fmla="*/ 99366 h 261175"/>
                  <a:gd name="connsiteX636" fmla="*/ 328870 w 478726"/>
                  <a:gd name="connsiteY636" fmla="*/ 131561 h 261175"/>
                  <a:gd name="connsiteX637" fmla="*/ 330584 w 478726"/>
                  <a:gd name="connsiteY637" fmla="*/ 132513 h 261175"/>
                  <a:gd name="connsiteX638" fmla="*/ 346205 w 478726"/>
                  <a:gd name="connsiteY638" fmla="*/ 124322 h 261175"/>
                  <a:gd name="connsiteX639" fmla="*/ 344491 w 478726"/>
                  <a:gd name="connsiteY639" fmla="*/ 123369 h 261175"/>
                  <a:gd name="connsiteX640" fmla="*/ 347920 w 478726"/>
                  <a:gd name="connsiteY640" fmla="*/ 113273 h 261175"/>
                  <a:gd name="connsiteX641" fmla="*/ 320678 w 478726"/>
                  <a:gd name="connsiteY641" fmla="*/ 128989 h 261175"/>
                  <a:gd name="connsiteX642" fmla="*/ 322298 w 478726"/>
                  <a:gd name="connsiteY642" fmla="*/ 129942 h 261175"/>
                  <a:gd name="connsiteX643" fmla="*/ 349634 w 478726"/>
                  <a:gd name="connsiteY643" fmla="*/ 114225 h 261175"/>
                  <a:gd name="connsiteX644" fmla="*/ 358874 w 478726"/>
                  <a:gd name="connsiteY644" fmla="*/ 114511 h 261175"/>
                  <a:gd name="connsiteX645" fmla="*/ 346682 w 478726"/>
                  <a:gd name="connsiteY645" fmla="*/ 121560 h 261175"/>
                  <a:gd name="connsiteX646" fmla="*/ 348301 w 478726"/>
                  <a:gd name="connsiteY646" fmla="*/ 122512 h 261175"/>
                  <a:gd name="connsiteX647" fmla="*/ 360493 w 478726"/>
                  <a:gd name="connsiteY647" fmla="*/ 115464 h 261175"/>
                  <a:gd name="connsiteX648" fmla="*/ 384496 w 478726"/>
                  <a:gd name="connsiteY648" fmla="*/ 84603 h 261175"/>
                  <a:gd name="connsiteX649" fmla="*/ 357064 w 478726"/>
                  <a:gd name="connsiteY649" fmla="*/ 100414 h 261175"/>
                  <a:gd name="connsiteX650" fmla="*/ 358778 w 478726"/>
                  <a:gd name="connsiteY650" fmla="*/ 101367 h 261175"/>
                  <a:gd name="connsiteX651" fmla="*/ 386210 w 478726"/>
                  <a:gd name="connsiteY651" fmla="*/ 85555 h 261175"/>
                  <a:gd name="connsiteX652" fmla="*/ 320202 w 478726"/>
                  <a:gd name="connsiteY652" fmla="*/ 131180 h 261175"/>
                  <a:gd name="connsiteX653" fmla="*/ 318583 w 478726"/>
                  <a:gd name="connsiteY653" fmla="*/ 130227 h 261175"/>
                  <a:gd name="connsiteX654" fmla="*/ 255432 w 478726"/>
                  <a:gd name="connsiteY654" fmla="*/ 166708 h 261175"/>
                  <a:gd name="connsiteX655" fmla="*/ 257051 w 478726"/>
                  <a:gd name="connsiteY655" fmla="*/ 167661 h 261175"/>
                  <a:gd name="connsiteX656" fmla="*/ 287912 w 478726"/>
                  <a:gd name="connsiteY656" fmla="*/ 142229 h 261175"/>
                  <a:gd name="connsiteX657" fmla="*/ 286293 w 478726"/>
                  <a:gd name="connsiteY657" fmla="*/ 141276 h 261175"/>
                  <a:gd name="connsiteX658" fmla="*/ 248193 w 478726"/>
                  <a:gd name="connsiteY658" fmla="*/ 163374 h 261175"/>
                  <a:gd name="connsiteX659" fmla="*/ 249908 w 478726"/>
                  <a:gd name="connsiteY659" fmla="*/ 164327 h 261175"/>
                  <a:gd name="connsiteX660" fmla="*/ 370780 w 478726"/>
                  <a:gd name="connsiteY660" fmla="*/ 85079 h 261175"/>
                  <a:gd name="connsiteX661" fmla="*/ 345824 w 478726"/>
                  <a:gd name="connsiteY661" fmla="*/ 99557 h 261175"/>
                  <a:gd name="connsiteX662" fmla="*/ 347444 w 478726"/>
                  <a:gd name="connsiteY662" fmla="*/ 100509 h 261175"/>
                  <a:gd name="connsiteX663" fmla="*/ 372494 w 478726"/>
                  <a:gd name="connsiteY663" fmla="*/ 86032 h 261175"/>
                  <a:gd name="connsiteX664" fmla="*/ 290960 w 478726"/>
                  <a:gd name="connsiteY664" fmla="*/ 132704 h 261175"/>
                  <a:gd name="connsiteX665" fmla="*/ 289341 w 478726"/>
                  <a:gd name="connsiteY665" fmla="*/ 131751 h 261175"/>
                  <a:gd name="connsiteX666" fmla="*/ 250384 w 478726"/>
                  <a:gd name="connsiteY666" fmla="*/ 154231 h 261175"/>
                  <a:gd name="connsiteX667" fmla="*/ 252003 w 478726"/>
                  <a:gd name="connsiteY667" fmla="*/ 155183 h 261175"/>
                  <a:gd name="connsiteX668" fmla="*/ 360969 w 478726"/>
                  <a:gd name="connsiteY668" fmla="*/ 113082 h 261175"/>
                  <a:gd name="connsiteX669" fmla="*/ 362684 w 478726"/>
                  <a:gd name="connsiteY669" fmla="*/ 114035 h 261175"/>
                  <a:gd name="connsiteX670" fmla="*/ 390116 w 478726"/>
                  <a:gd name="connsiteY670" fmla="*/ 98223 h 261175"/>
                  <a:gd name="connsiteX671" fmla="*/ 388401 w 478726"/>
                  <a:gd name="connsiteY671" fmla="*/ 97271 h 261175"/>
                  <a:gd name="connsiteX672" fmla="*/ 374971 w 478726"/>
                  <a:gd name="connsiteY672" fmla="*/ 97461 h 261175"/>
                  <a:gd name="connsiteX673" fmla="*/ 376685 w 478726"/>
                  <a:gd name="connsiteY673" fmla="*/ 98414 h 261175"/>
                  <a:gd name="connsiteX674" fmla="*/ 388877 w 478726"/>
                  <a:gd name="connsiteY674" fmla="*/ 91365 h 261175"/>
                  <a:gd name="connsiteX675" fmla="*/ 387163 w 478726"/>
                  <a:gd name="connsiteY675" fmla="*/ 90413 h 261175"/>
                  <a:gd name="connsiteX676" fmla="*/ 291818 w 478726"/>
                  <a:gd name="connsiteY676" fmla="*/ 154611 h 261175"/>
                  <a:gd name="connsiteX677" fmla="*/ 290198 w 478726"/>
                  <a:gd name="connsiteY677" fmla="*/ 153659 h 261175"/>
                  <a:gd name="connsiteX678" fmla="*/ 266100 w 478726"/>
                  <a:gd name="connsiteY678" fmla="*/ 167470 h 261175"/>
                  <a:gd name="connsiteX679" fmla="*/ 267815 w 478726"/>
                  <a:gd name="connsiteY679" fmla="*/ 168518 h 261175"/>
                  <a:gd name="connsiteX680" fmla="*/ 327155 w 478726"/>
                  <a:gd name="connsiteY680" fmla="*/ 132894 h 261175"/>
                  <a:gd name="connsiteX681" fmla="*/ 292008 w 478726"/>
                  <a:gd name="connsiteY681" fmla="*/ 152897 h 261175"/>
                  <a:gd name="connsiteX682" fmla="*/ 293723 w 478726"/>
                  <a:gd name="connsiteY682" fmla="*/ 153849 h 261175"/>
                  <a:gd name="connsiteX683" fmla="*/ 328584 w 478726"/>
                  <a:gd name="connsiteY683" fmla="*/ 133657 h 261175"/>
                  <a:gd name="connsiteX684" fmla="*/ 372875 w 478726"/>
                  <a:gd name="connsiteY684" fmla="*/ 83745 h 261175"/>
                  <a:gd name="connsiteX685" fmla="*/ 374495 w 478726"/>
                  <a:gd name="connsiteY685" fmla="*/ 84698 h 261175"/>
                  <a:gd name="connsiteX686" fmla="*/ 389163 w 478726"/>
                  <a:gd name="connsiteY686" fmla="*/ 76316 h 261175"/>
                  <a:gd name="connsiteX687" fmla="*/ 387449 w 478726"/>
                  <a:gd name="connsiteY687" fmla="*/ 75363 h 261175"/>
                  <a:gd name="connsiteX688" fmla="*/ 325250 w 478726"/>
                  <a:gd name="connsiteY688" fmla="*/ 120988 h 261175"/>
                  <a:gd name="connsiteX689" fmla="*/ 323631 w 478726"/>
                  <a:gd name="connsiteY689" fmla="*/ 120036 h 261175"/>
                  <a:gd name="connsiteX690" fmla="*/ 288674 w 478726"/>
                  <a:gd name="connsiteY690" fmla="*/ 140133 h 261175"/>
                  <a:gd name="connsiteX691" fmla="*/ 290389 w 478726"/>
                  <a:gd name="connsiteY691" fmla="*/ 141086 h 261175"/>
                  <a:gd name="connsiteX692" fmla="*/ 389639 w 478726"/>
                  <a:gd name="connsiteY692" fmla="*/ 89460 h 261175"/>
                  <a:gd name="connsiteX693" fmla="*/ 391259 w 478726"/>
                  <a:gd name="connsiteY693" fmla="*/ 90413 h 261175"/>
                  <a:gd name="connsiteX694" fmla="*/ 398783 w 478726"/>
                  <a:gd name="connsiteY694" fmla="*/ 86032 h 261175"/>
                  <a:gd name="connsiteX695" fmla="*/ 397164 w 478726"/>
                  <a:gd name="connsiteY695" fmla="*/ 85079 h 261175"/>
                  <a:gd name="connsiteX696" fmla="*/ 399164 w 478726"/>
                  <a:gd name="connsiteY696" fmla="*/ 91556 h 261175"/>
                  <a:gd name="connsiteX697" fmla="*/ 390973 w 478726"/>
                  <a:gd name="connsiteY697" fmla="*/ 96318 h 261175"/>
                  <a:gd name="connsiteX698" fmla="*/ 392592 w 478726"/>
                  <a:gd name="connsiteY698" fmla="*/ 97271 h 261175"/>
                  <a:gd name="connsiteX699" fmla="*/ 400784 w 478726"/>
                  <a:gd name="connsiteY699" fmla="*/ 92508 h 261175"/>
                  <a:gd name="connsiteX700" fmla="*/ 339538 w 478726"/>
                  <a:gd name="connsiteY700" fmla="*/ 137371 h 261175"/>
                  <a:gd name="connsiteX701" fmla="*/ 341252 w 478726"/>
                  <a:gd name="connsiteY701" fmla="*/ 138324 h 261175"/>
                  <a:gd name="connsiteX702" fmla="*/ 356397 w 478726"/>
                  <a:gd name="connsiteY702" fmla="*/ 129561 h 261175"/>
                  <a:gd name="connsiteX703" fmla="*/ 354778 w 478726"/>
                  <a:gd name="connsiteY703" fmla="*/ 128608 h 261175"/>
                  <a:gd name="connsiteX704" fmla="*/ 343729 w 478726"/>
                  <a:gd name="connsiteY704" fmla="*/ 144420 h 261175"/>
                  <a:gd name="connsiteX705" fmla="*/ 342110 w 478726"/>
                  <a:gd name="connsiteY705" fmla="*/ 143467 h 261175"/>
                  <a:gd name="connsiteX706" fmla="*/ 315154 w 478726"/>
                  <a:gd name="connsiteY706" fmla="*/ 159088 h 261175"/>
                  <a:gd name="connsiteX707" fmla="*/ 316773 w 478726"/>
                  <a:gd name="connsiteY707" fmla="*/ 160041 h 261175"/>
                  <a:gd name="connsiteX708" fmla="*/ 369065 w 478726"/>
                  <a:gd name="connsiteY708" fmla="*/ 120321 h 261175"/>
                  <a:gd name="connsiteX709" fmla="*/ 356873 w 478726"/>
                  <a:gd name="connsiteY709" fmla="*/ 127370 h 261175"/>
                  <a:gd name="connsiteX710" fmla="*/ 358493 w 478726"/>
                  <a:gd name="connsiteY710" fmla="*/ 128323 h 261175"/>
                  <a:gd name="connsiteX711" fmla="*/ 370685 w 478726"/>
                  <a:gd name="connsiteY711" fmla="*/ 121274 h 261175"/>
                  <a:gd name="connsiteX712" fmla="*/ 354587 w 478726"/>
                  <a:gd name="connsiteY712" fmla="*/ 143848 h 261175"/>
                  <a:gd name="connsiteX713" fmla="*/ 356207 w 478726"/>
                  <a:gd name="connsiteY713" fmla="*/ 144801 h 261175"/>
                  <a:gd name="connsiteX714" fmla="*/ 383162 w 478726"/>
                  <a:gd name="connsiteY714" fmla="*/ 129275 h 261175"/>
                  <a:gd name="connsiteX715" fmla="*/ 381448 w 478726"/>
                  <a:gd name="connsiteY715" fmla="*/ 128323 h 261175"/>
                  <a:gd name="connsiteX716" fmla="*/ 371161 w 478726"/>
                  <a:gd name="connsiteY716" fmla="*/ 119083 h 261175"/>
                  <a:gd name="connsiteX717" fmla="*/ 372875 w 478726"/>
                  <a:gd name="connsiteY717" fmla="*/ 120036 h 261175"/>
                  <a:gd name="connsiteX718" fmla="*/ 400307 w 478726"/>
                  <a:gd name="connsiteY718" fmla="*/ 104224 h 261175"/>
                  <a:gd name="connsiteX719" fmla="*/ 398688 w 478726"/>
                  <a:gd name="connsiteY719" fmla="*/ 103272 h 261175"/>
                  <a:gd name="connsiteX720" fmla="*/ 399736 w 478726"/>
                  <a:gd name="connsiteY720" fmla="*/ 111844 h 261175"/>
                  <a:gd name="connsiteX721" fmla="*/ 415643 w 478726"/>
                  <a:gd name="connsiteY721" fmla="*/ 102319 h 261175"/>
                  <a:gd name="connsiteX722" fmla="*/ 414023 w 478726"/>
                  <a:gd name="connsiteY722" fmla="*/ 101367 h 261175"/>
                  <a:gd name="connsiteX723" fmla="*/ 398021 w 478726"/>
                  <a:gd name="connsiteY723" fmla="*/ 110892 h 261175"/>
                  <a:gd name="connsiteX724" fmla="*/ 383162 w 478726"/>
                  <a:gd name="connsiteY724" fmla="*/ 127084 h 261175"/>
                  <a:gd name="connsiteX725" fmla="*/ 384782 w 478726"/>
                  <a:gd name="connsiteY725" fmla="*/ 128037 h 261175"/>
                  <a:gd name="connsiteX726" fmla="*/ 396593 w 478726"/>
                  <a:gd name="connsiteY726" fmla="*/ 121179 h 261175"/>
                  <a:gd name="connsiteX727" fmla="*/ 394973 w 478726"/>
                  <a:gd name="connsiteY727" fmla="*/ 120226 h 261175"/>
                  <a:gd name="connsiteX728" fmla="*/ 301533 w 478726"/>
                  <a:gd name="connsiteY728" fmla="*/ 160898 h 261175"/>
                  <a:gd name="connsiteX729" fmla="*/ 299914 w 478726"/>
                  <a:gd name="connsiteY729" fmla="*/ 159945 h 261175"/>
                  <a:gd name="connsiteX730" fmla="*/ 276292 w 478726"/>
                  <a:gd name="connsiteY730" fmla="*/ 173661 h 261175"/>
                  <a:gd name="connsiteX731" fmla="*/ 277911 w 478726"/>
                  <a:gd name="connsiteY731" fmla="*/ 174614 h 261175"/>
                  <a:gd name="connsiteX732" fmla="*/ 336680 w 478726"/>
                  <a:gd name="connsiteY732" fmla="*/ 138609 h 261175"/>
                  <a:gd name="connsiteX733" fmla="*/ 301819 w 478726"/>
                  <a:gd name="connsiteY733" fmla="*/ 158707 h 261175"/>
                  <a:gd name="connsiteX734" fmla="*/ 303438 w 478726"/>
                  <a:gd name="connsiteY734" fmla="*/ 159660 h 261175"/>
                  <a:gd name="connsiteX735" fmla="*/ 338300 w 478726"/>
                  <a:gd name="connsiteY735" fmla="*/ 139562 h 261175"/>
                  <a:gd name="connsiteX736" fmla="*/ 343443 w 478726"/>
                  <a:gd name="connsiteY736" fmla="*/ 142229 h 261175"/>
                  <a:gd name="connsiteX737" fmla="*/ 345062 w 478726"/>
                  <a:gd name="connsiteY737" fmla="*/ 143182 h 261175"/>
                  <a:gd name="connsiteX738" fmla="*/ 372399 w 478726"/>
                  <a:gd name="connsiteY738" fmla="*/ 127465 h 261175"/>
                  <a:gd name="connsiteX739" fmla="*/ 370685 w 478726"/>
                  <a:gd name="connsiteY739" fmla="*/ 126513 h 261175"/>
                  <a:gd name="connsiteX740" fmla="*/ 395640 w 478726"/>
                  <a:gd name="connsiteY740" fmla="*/ 112130 h 261175"/>
                  <a:gd name="connsiteX741" fmla="*/ 372875 w 478726"/>
                  <a:gd name="connsiteY741" fmla="*/ 125274 h 261175"/>
                  <a:gd name="connsiteX742" fmla="*/ 374495 w 478726"/>
                  <a:gd name="connsiteY742" fmla="*/ 126227 h 261175"/>
                  <a:gd name="connsiteX743" fmla="*/ 397259 w 478726"/>
                  <a:gd name="connsiteY743" fmla="*/ 113082 h 261175"/>
                  <a:gd name="connsiteX744" fmla="*/ 308105 w 478726"/>
                  <a:gd name="connsiteY744" fmla="*/ 178043 h 261175"/>
                  <a:gd name="connsiteX745" fmla="*/ 281435 w 478726"/>
                  <a:gd name="connsiteY745" fmla="*/ 193378 h 261175"/>
                  <a:gd name="connsiteX746" fmla="*/ 283150 w 478726"/>
                  <a:gd name="connsiteY746" fmla="*/ 194331 h 261175"/>
                  <a:gd name="connsiteX747" fmla="*/ 309725 w 478726"/>
                  <a:gd name="connsiteY747" fmla="*/ 178995 h 261175"/>
                  <a:gd name="connsiteX748" fmla="*/ 408499 w 478726"/>
                  <a:gd name="connsiteY748" fmla="*/ 97271 h 261175"/>
                  <a:gd name="connsiteX749" fmla="*/ 400307 w 478726"/>
                  <a:gd name="connsiteY749" fmla="*/ 102033 h 261175"/>
                  <a:gd name="connsiteX750" fmla="*/ 402022 w 478726"/>
                  <a:gd name="connsiteY750" fmla="*/ 102986 h 261175"/>
                  <a:gd name="connsiteX751" fmla="*/ 410213 w 478726"/>
                  <a:gd name="connsiteY751" fmla="*/ 98223 h 261175"/>
                  <a:gd name="connsiteX752" fmla="*/ 398974 w 478726"/>
                  <a:gd name="connsiteY752" fmla="*/ 119940 h 261175"/>
                  <a:gd name="connsiteX753" fmla="*/ 416595 w 478726"/>
                  <a:gd name="connsiteY753" fmla="*/ 109749 h 261175"/>
                  <a:gd name="connsiteX754" fmla="*/ 414976 w 478726"/>
                  <a:gd name="connsiteY754" fmla="*/ 108796 h 261175"/>
                  <a:gd name="connsiteX755" fmla="*/ 397259 w 478726"/>
                  <a:gd name="connsiteY755" fmla="*/ 118988 h 261175"/>
                  <a:gd name="connsiteX756" fmla="*/ 279530 w 478726"/>
                  <a:gd name="connsiteY756" fmla="*/ 194616 h 261175"/>
                  <a:gd name="connsiteX757" fmla="*/ 256099 w 478726"/>
                  <a:gd name="connsiteY757" fmla="*/ 208142 h 261175"/>
                  <a:gd name="connsiteX758" fmla="*/ 257718 w 478726"/>
                  <a:gd name="connsiteY758" fmla="*/ 209094 h 261175"/>
                  <a:gd name="connsiteX759" fmla="*/ 281150 w 478726"/>
                  <a:gd name="connsiteY759" fmla="*/ 195569 h 261175"/>
                  <a:gd name="connsiteX760" fmla="*/ 315535 w 478726"/>
                  <a:gd name="connsiteY760" fmla="*/ 166041 h 261175"/>
                  <a:gd name="connsiteX761" fmla="*/ 288103 w 478726"/>
                  <a:gd name="connsiteY761" fmla="*/ 181472 h 261175"/>
                  <a:gd name="connsiteX762" fmla="*/ 289817 w 478726"/>
                  <a:gd name="connsiteY762" fmla="*/ 182424 h 261175"/>
                  <a:gd name="connsiteX763" fmla="*/ 316773 w 478726"/>
                  <a:gd name="connsiteY763" fmla="*/ 166803 h 261175"/>
                  <a:gd name="connsiteX764" fmla="*/ 254575 w 478726"/>
                  <a:gd name="connsiteY764" fmla="*/ 210714 h 261175"/>
                  <a:gd name="connsiteX765" fmla="*/ 252860 w 478726"/>
                  <a:gd name="connsiteY765" fmla="*/ 209761 h 261175"/>
                  <a:gd name="connsiteX766" fmla="*/ 238573 w 478726"/>
                  <a:gd name="connsiteY766" fmla="*/ 218048 h 261175"/>
                  <a:gd name="connsiteX767" fmla="*/ 240287 w 478726"/>
                  <a:gd name="connsiteY767" fmla="*/ 219000 h 261175"/>
                  <a:gd name="connsiteX768" fmla="*/ 314392 w 478726"/>
                  <a:gd name="connsiteY768" fmla="*/ 161088 h 261175"/>
                  <a:gd name="connsiteX769" fmla="*/ 312677 w 478726"/>
                  <a:gd name="connsiteY769" fmla="*/ 160136 h 261175"/>
                  <a:gd name="connsiteX770" fmla="*/ 279435 w 478726"/>
                  <a:gd name="connsiteY770" fmla="*/ 179186 h 261175"/>
                  <a:gd name="connsiteX771" fmla="*/ 281054 w 478726"/>
                  <a:gd name="connsiteY771" fmla="*/ 180138 h 261175"/>
                  <a:gd name="connsiteX772" fmla="*/ 353730 w 478726"/>
                  <a:gd name="connsiteY772" fmla="*/ 145848 h 261175"/>
                  <a:gd name="connsiteX773" fmla="*/ 352111 w 478726"/>
                  <a:gd name="connsiteY773" fmla="*/ 144896 h 261175"/>
                  <a:gd name="connsiteX774" fmla="*/ 317630 w 478726"/>
                  <a:gd name="connsiteY774" fmla="*/ 164994 h 261175"/>
                  <a:gd name="connsiteX775" fmla="*/ 319345 w 478726"/>
                  <a:gd name="connsiteY775" fmla="*/ 165946 h 261175"/>
                  <a:gd name="connsiteX776" fmla="*/ 224666 w 478726"/>
                  <a:gd name="connsiteY776" fmla="*/ 169280 h 261175"/>
                  <a:gd name="connsiteX777" fmla="*/ 226286 w 478726"/>
                  <a:gd name="connsiteY777" fmla="*/ 170232 h 261175"/>
                  <a:gd name="connsiteX778" fmla="*/ 249050 w 478726"/>
                  <a:gd name="connsiteY778" fmla="*/ 157088 h 261175"/>
                  <a:gd name="connsiteX779" fmla="*/ 247431 w 478726"/>
                  <a:gd name="connsiteY779" fmla="*/ 156135 h 261175"/>
                  <a:gd name="connsiteX780" fmla="*/ 224666 w 478726"/>
                  <a:gd name="connsiteY780" fmla="*/ 171471 h 261175"/>
                  <a:gd name="connsiteX781" fmla="*/ 222952 w 478726"/>
                  <a:gd name="connsiteY781" fmla="*/ 170518 h 261175"/>
                  <a:gd name="connsiteX782" fmla="*/ 195710 w 478726"/>
                  <a:gd name="connsiteY782" fmla="*/ 186234 h 261175"/>
                  <a:gd name="connsiteX783" fmla="*/ 197330 w 478726"/>
                  <a:gd name="connsiteY783" fmla="*/ 187187 h 261175"/>
                  <a:gd name="connsiteX784" fmla="*/ 229715 w 478726"/>
                  <a:gd name="connsiteY784" fmla="*/ 174138 h 261175"/>
                  <a:gd name="connsiteX785" fmla="*/ 231334 w 478726"/>
                  <a:gd name="connsiteY785" fmla="*/ 175090 h 261175"/>
                  <a:gd name="connsiteX786" fmla="*/ 246479 w 478726"/>
                  <a:gd name="connsiteY786" fmla="*/ 166423 h 261175"/>
                  <a:gd name="connsiteX787" fmla="*/ 244859 w 478726"/>
                  <a:gd name="connsiteY787" fmla="*/ 165470 h 261175"/>
                  <a:gd name="connsiteX788" fmla="*/ 233620 w 478726"/>
                  <a:gd name="connsiteY788" fmla="*/ 187092 h 261175"/>
                  <a:gd name="connsiteX789" fmla="*/ 235239 w 478726"/>
                  <a:gd name="connsiteY789" fmla="*/ 188044 h 261175"/>
                  <a:gd name="connsiteX790" fmla="*/ 250384 w 478726"/>
                  <a:gd name="connsiteY790" fmla="*/ 179281 h 261175"/>
                  <a:gd name="connsiteX791" fmla="*/ 248765 w 478726"/>
                  <a:gd name="connsiteY791" fmla="*/ 178329 h 261175"/>
                  <a:gd name="connsiteX792" fmla="*/ 252194 w 478726"/>
                  <a:gd name="connsiteY792" fmla="*/ 168804 h 261175"/>
                  <a:gd name="connsiteX793" fmla="*/ 224952 w 478726"/>
                  <a:gd name="connsiteY793" fmla="*/ 184520 h 261175"/>
                  <a:gd name="connsiteX794" fmla="*/ 226571 w 478726"/>
                  <a:gd name="connsiteY794" fmla="*/ 185473 h 261175"/>
                  <a:gd name="connsiteX795" fmla="*/ 253908 w 478726"/>
                  <a:gd name="connsiteY795" fmla="*/ 169756 h 261175"/>
                  <a:gd name="connsiteX796" fmla="*/ 263052 w 478726"/>
                  <a:gd name="connsiteY796" fmla="*/ 170042 h 261175"/>
                  <a:gd name="connsiteX797" fmla="*/ 250955 w 478726"/>
                  <a:gd name="connsiteY797" fmla="*/ 177090 h 261175"/>
                  <a:gd name="connsiteX798" fmla="*/ 252575 w 478726"/>
                  <a:gd name="connsiteY798" fmla="*/ 178043 h 261175"/>
                  <a:gd name="connsiteX799" fmla="*/ 264767 w 478726"/>
                  <a:gd name="connsiteY799" fmla="*/ 170994 h 261175"/>
                  <a:gd name="connsiteX800" fmla="*/ 224476 w 478726"/>
                  <a:gd name="connsiteY800" fmla="*/ 186711 h 261175"/>
                  <a:gd name="connsiteX801" fmla="*/ 222761 w 478726"/>
                  <a:gd name="connsiteY801" fmla="*/ 185758 h 261175"/>
                  <a:gd name="connsiteX802" fmla="*/ 167802 w 478726"/>
                  <a:gd name="connsiteY802" fmla="*/ 217476 h 261175"/>
                  <a:gd name="connsiteX803" fmla="*/ 169421 w 478726"/>
                  <a:gd name="connsiteY803" fmla="*/ 218524 h 261175"/>
                  <a:gd name="connsiteX804" fmla="*/ 192186 w 478726"/>
                  <a:gd name="connsiteY804" fmla="*/ 197760 h 261175"/>
                  <a:gd name="connsiteX805" fmla="*/ 190567 w 478726"/>
                  <a:gd name="connsiteY805" fmla="*/ 196807 h 261175"/>
                  <a:gd name="connsiteX806" fmla="*/ 161230 w 478726"/>
                  <a:gd name="connsiteY806" fmla="*/ 213762 h 261175"/>
                  <a:gd name="connsiteX807" fmla="*/ 162849 w 478726"/>
                  <a:gd name="connsiteY807" fmla="*/ 214714 h 261175"/>
                  <a:gd name="connsiteX808" fmla="*/ 195234 w 478726"/>
                  <a:gd name="connsiteY808" fmla="*/ 188235 h 261175"/>
                  <a:gd name="connsiteX809" fmla="*/ 193520 w 478726"/>
                  <a:gd name="connsiteY809" fmla="*/ 187282 h 261175"/>
                  <a:gd name="connsiteX810" fmla="*/ 153800 w 478726"/>
                  <a:gd name="connsiteY810" fmla="*/ 210047 h 261175"/>
                  <a:gd name="connsiteX811" fmla="*/ 155420 w 478726"/>
                  <a:gd name="connsiteY811" fmla="*/ 210999 h 261175"/>
                  <a:gd name="connsiteX812" fmla="*/ 196091 w 478726"/>
                  <a:gd name="connsiteY812" fmla="*/ 210428 h 261175"/>
                  <a:gd name="connsiteX813" fmla="*/ 193805 w 478726"/>
                  <a:gd name="connsiteY813" fmla="*/ 210047 h 261175"/>
                  <a:gd name="connsiteX814" fmla="*/ 173993 w 478726"/>
                  <a:gd name="connsiteY814" fmla="*/ 221477 h 261175"/>
                  <a:gd name="connsiteX815" fmla="*/ 175708 w 478726"/>
                  <a:gd name="connsiteY815" fmla="*/ 222429 h 261175"/>
                  <a:gd name="connsiteX816" fmla="*/ 231429 w 478726"/>
                  <a:gd name="connsiteY816" fmla="*/ 188140 h 261175"/>
                  <a:gd name="connsiteX817" fmla="*/ 196568 w 478726"/>
                  <a:gd name="connsiteY817" fmla="*/ 208237 h 261175"/>
                  <a:gd name="connsiteX818" fmla="*/ 198282 w 478726"/>
                  <a:gd name="connsiteY818" fmla="*/ 209190 h 261175"/>
                  <a:gd name="connsiteX819" fmla="*/ 233144 w 478726"/>
                  <a:gd name="connsiteY819" fmla="*/ 189092 h 261175"/>
                  <a:gd name="connsiteX820" fmla="*/ 229238 w 478726"/>
                  <a:gd name="connsiteY820" fmla="*/ 176138 h 261175"/>
                  <a:gd name="connsiteX821" fmla="*/ 227524 w 478726"/>
                  <a:gd name="connsiteY821" fmla="*/ 175185 h 261175"/>
                  <a:gd name="connsiteX822" fmla="*/ 192662 w 478726"/>
                  <a:gd name="connsiteY822" fmla="*/ 195378 h 261175"/>
                  <a:gd name="connsiteX823" fmla="*/ 194377 w 478726"/>
                  <a:gd name="connsiteY823" fmla="*/ 196331 h 261175"/>
                  <a:gd name="connsiteX824" fmla="*/ 243431 w 478726"/>
                  <a:gd name="connsiteY824" fmla="*/ 192616 h 261175"/>
                  <a:gd name="connsiteX825" fmla="*/ 245145 w 478726"/>
                  <a:gd name="connsiteY825" fmla="*/ 193569 h 261175"/>
                  <a:gd name="connsiteX826" fmla="*/ 260290 w 478726"/>
                  <a:gd name="connsiteY826" fmla="*/ 184806 h 261175"/>
                  <a:gd name="connsiteX827" fmla="*/ 258575 w 478726"/>
                  <a:gd name="connsiteY827" fmla="*/ 183853 h 261175"/>
                  <a:gd name="connsiteX828" fmla="*/ 247622 w 478726"/>
                  <a:gd name="connsiteY828" fmla="*/ 199665 h 261175"/>
                  <a:gd name="connsiteX829" fmla="*/ 245907 w 478726"/>
                  <a:gd name="connsiteY829" fmla="*/ 198712 h 261175"/>
                  <a:gd name="connsiteX830" fmla="*/ 218951 w 478726"/>
                  <a:gd name="connsiteY830" fmla="*/ 214238 h 261175"/>
                  <a:gd name="connsiteX831" fmla="*/ 220666 w 478726"/>
                  <a:gd name="connsiteY831" fmla="*/ 215190 h 261175"/>
                  <a:gd name="connsiteX832" fmla="*/ 272958 w 478726"/>
                  <a:gd name="connsiteY832" fmla="*/ 175566 h 261175"/>
                  <a:gd name="connsiteX833" fmla="*/ 260766 w 478726"/>
                  <a:gd name="connsiteY833" fmla="*/ 182615 h 261175"/>
                  <a:gd name="connsiteX834" fmla="*/ 262385 w 478726"/>
                  <a:gd name="connsiteY834" fmla="*/ 183567 h 261175"/>
                  <a:gd name="connsiteX835" fmla="*/ 274577 w 478726"/>
                  <a:gd name="connsiteY835" fmla="*/ 176519 h 261175"/>
                  <a:gd name="connsiteX836" fmla="*/ 258385 w 478726"/>
                  <a:gd name="connsiteY836" fmla="*/ 199093 h 261175"/>
                  <a:gd name="connsiteX837" fmla="*/ 260099 w 478726"/>
                  <a:gd name="connsiteY837" fmla="*/ 200046 h 261175"/>
                  <a:gd name="connsiteX838" fmla="*/ 287055 w 478726"/>
                  <a:gd name="connsiteY838" fmla="*/ 184520 h 261175"/>
                  <a:gd name="connsiteX839" fmla="*/ 285341 w 478726"/>
                  <a:gd name="connsiteY839" fmla="*/ 183567 h 261175"/>
                  <a:gd name="connsiteX840" fmla="*/ 205902 w 478726"/>
                  <a:gd name="connsiteY840" fmla="*/ 216143 h 261175"/>
                  <a:gd name="connsiteX841" fmla="*/ 204283 w 478726"/>
                  <a:gd name="connsiteY841" fmla="*/ 215190 h 261175"/>
                  <a:gd name="connsiteX842" fmla="*/ 184566 w 478726"/>
                  <a:gd name="connsiteY842" fmla="*/ 226620 h 261175"/>
                  <a:gd name="connsiteX843" fmla="*/ 186185 w 478726"/>
                  <a:gd name="connsiteY843" fmla="*/ 227573 h 261175"/>
                  <a:gd name="connsiteX844" fmla="*/ 241335 w 478726"/>
                  <a:gd name="connsiteY844" fmla="*/ 193854 h 261175"/>
                  <a:gd name="connsiteX845" fmla="*/ 206378 w 478726"/>
                  <a:gd name="connsiteY845" fmla="*/ 213952 h 261175"/>
                  <a:gd name="connsiteX846" fmla="*/ 208093 w 478726"/>
                  <a:gd name="connsiteY846" fmla="*/ 214905 h 261175"/>
                  <a:gd name="connsiteX847" fmla="*/ 242954 w 478726"/>
                  <a:gd name="connsiteY847" fmla="*/ 194807 h 261175"/>
                  <a:gd name="connsiteX848" fmla="*/ 248098 w 478726"/>
                  <a:gd name="connsiteY848" fmla="*/ 197474 h 261175"/>
                  <a:gd name="connsiteX849" fmla="*/ 249717 w 478726"/>
                  <a:gd name="connsiteY849" fmla="*/ 198426 h 261175"/>
                  <a:gd name="connsiteX850" fmla="*/ 277054 w 478726"/>
                  <a:gd name="connsiteY850" fmla="*/ 182710 h 261175"/>
                  <a:gd name="connsiteX851" fmla="*/ 275339 w 478726"/>
                  <a:gd name="connsiteY851" fmla="*/ 181758 h 261175"/>
                  <a:gd name="connsiteX852" fmla="*/ 235049 w 478726"/>
                  <a:gd name="connsiteY852" fmla="*/ 220143 h 261175"/>
                  <a:gd name="connsiteX853" fmla="*/ 203330 w 478726"/>
                  <a:gd name="connsiteY853" fmla="*/ 238622 h 261175"/>
                  <a:gd name="connsiteX854" fmla="*/ 205045 w 478726"/>
                  <a:gd name="connsiteY854" fmla="*/ 239574 h 261175"/>
                  <a:gd name="connsiteX855" fmla="*/ 236001 w 478726"/>
                  <a:gd name="connsiteY855" fmla="*/ 221667 h 261175"/>
                  <a:gd name="connsiteX856" fmla="*/ 219713 w 478726"/>
                  <a:gd name="connsiteY856" fmla="*/ 221477 h 261175"/>
                  <a:gd name="connsiteX857" fmla="*/ 197520 w 478726"/>
                  <a:gd name="connsiteY857" fmla="*/ 234240 h 261175"/>
                  <a:gd name="connsiteX858" fmla="*/ 199139 w 478726"/>
                  <a:gd name="connsiteY858" fmla="*/ 235193 h 261175"/>
                  <a:gd name="connsiteX859" fmla="*/ 221333 w 478726"/>
                  <a:gd name="connsiteY859" fmla="*/ 222429 h 261175"/>
                  <a:gd name="connsiteX860" fmla="*/ 218475 w 478726"/>
                  <a:gd name="connsiteY860" fmla="*/ 216429 h 261175"/>
                  <a:gd name="connsiteX861" fmla="*/ 216856 w 478726"/>
                  <a:gd name="connsiteY861" fmla="*/ 215476 h 261175"/>
                  <a:gd name="connsiteX862" fmla="*/ 191043 w 478726"/>
                  <a:gd name="connsiteY862" fmla="*/ 230431 h 261175"/>
                  <a:gd name="connsiteX863" fmla="*/ 192662 w 478726"/>
                  <a:gd name="connsiteY863" fmla="*/ 231383 h 261175"/>
                  <a:gd name="connsiteX864" fmla="*/ 257909 w 478726"/>
                  <a:gd name="connsiteY864" fmla="*/ 201284 h 261175"/>
                  <a:gd name="connsiteX865" fmla="*/ 256289 w 478726"/>
                  <a:gd name="connsiteY865" fmla="*/ 200332 h 261175"/>
                  <a:gd name="connsiteX866" fmla="*/ 221809 w 478726"/>
                  <a:gd name="connsiteY866" fmla="*/ 220239 h 261175"/>
                  <a:gd name="connsiteX867" fmla="*/ 223523 w 478726"/>
                  <a:gd name="connsiteY867" fmla="*/ 221191 h 261175"/>
                  <a:gd name="connsiteX868" fmla="*/ 433931 w 478726"/>
                  <a:gd name="connsiteY868" fmla="*/ 146229 h 261175"/>
                  <a:gd name="connsiteX869" fmla="*/ 456981 w 478726"/>
                  <a:gd name="connsiteY869" fmla="*/ 132894 h 261175"/>
                  <a:gd name="connsiteX870" fmla="*/ 458600 w 478726"/>
                  <a:gd name="connsiteY870" fmla="*/ 133847 h 261175"/>
                  <a:gd name="connsiteX871" fmla="*/ 435455 w 478726"/>
                  <a:gd name="connsiteY871" fmla="*/ 147182 h 261175"/>
                  <a:gd name="connsiteX872" fmla="*/ 412880 w 478726"/>
                  <a:gd name="connsiteY872" fmla="*/ 167470 h 261175"/>
                  <a:gd name="connsiteX873" fmla="*/ 411261 w 478726"/>
                  <a:gd name="connsiteY873" fmla="*/ 166518 h 261175"/>
                  <a:gd name="connsiteX874" fmla="*/ 434216 w 478726"/>
                  <a:gd name="connsiteY874" fmla="*/ 153278 h 261175"/>
                  <a:gd name="connsiteX875" fmla="*/ 435740 w 478726"/>
                  <a:gd name="connsiteY875" fmla="*/ 154231 h 261175"/>
                  <a:gd name="connsiteX876" fmla="*/ 421072 w 478726"/>
                  <a:gd name="connsiteY876" fmla="*/ 153564 h 261175"/>
                  <a:gd name="connsiteX877" fmla="*/ 431359 w 478726"/>
                  <a:gd name="connsiteY877" fmla="*/ 147658 h 261175"/>
                  <a:gd name="connsiteX878" fmla="*/ 432978 w 478726"/>
                  <a:gd name="connsiteY878" fmla="*/ 148611 h 261175"/>
                  <a:gd name="connsiteX879" fmla="*/ 422691 w 478726"/>
                  <a:gd name="connsiteY879" fmla="*/ 154516 h 261175"/>
                  <a:gd name="connsiteX880" fmla="*/ 408118 w 478726"/>
                  <a:gd name="connsiteY880" fmla="*/ 163089 h 261175"/>
                  <a:gd name="connsiteX881" fmla="*/ 406594 w 478726"/>
                  <a:gd name="connsiteY881" fmla="*/ 162136 h 261175"/>
                  <a:gd name="connsiteX882" fmla="*/ 419262 w 478726"/>
                  <a:gd name="connsiteY882" fmla="*/ 154802 h 261175"/>
                  <a:gd name="connsiteX883" fmla="*/ 420881 w 478726"/>
                  <a:gd name="connsiteY883" fmla="*/ 155659 h 261175"/>
                  <a:gd name="connsiteX884" fmla="*/ 444122 w 478726"/>
                  <a:gd name="connsiteY884" fmla="*/ 133180 h 261175"/>
                  <a:gd name="connsiteX885" fmla="*/ 454409 w 478726"/>
                  <a:gd name="connsiteY885" fmla="*/ 127275 h 261175"/>
                  <a:gd name="connsiteX886" fmla="*/ 455933 w 478726"/>
                  <a:gd name="connsiteY886" fmla="*/ 128132 h 261175"/>
                  <a:gd name="connsiteX887" fmla="*/ 445742 w 478726"/>
                  <a:gd name="connsiteY887" fmla="*/ 134037 h 261175"/>
                  <a:gd name="connsiteX888" fmla="*/ 476984 w 478726"/>
                  <a:gd name="connsiteY888" fmla="*/ 121465 h 261175"/>
                  <a:gd name="connsiteX889" fmla="*/ 478603 w 478726"/>
                  <a:gd name="connsiteY889" fmla="*/ 122417 h 261175"/>
                  <a:gd name="connsiteX890" fmla="*/ 459553 w 478726"/>
                  <a:gd name="connsiteY890" fmla="*/ 133371 h 261175"/>
                  <a:gd name="connsiteX891" fmla="*/ 457934 w 478726"/>
                  <a:gd name="connsiteY891" fmla="*/ 132418 h 261175"/>
                  <a:gd name="connsiteX892" fmla="*/ 378305 w 478726"/>
                  <a:gd name="connsiteY892" fmla="*/ 187568 h 261175"/>
                  <a:gd name="connsiteX893" fmla="*/ 376781 w 478726"/>
                  <a:gd name="connsiteY893" fmla="*/ 186711 h 261175"/>
                  <a:gd name="connsiteX894" fmla="*/ 409451 w 478726"/>
                  <a:gd name="connsiteY894" fmla="*/ 167661 h 261175"/>
                  <a:gd name="connsiteX895" fmla="*/ 411071 w 478726"/>
                  <a:gd name="connsiteY895" fmla="*/ 168613 h 261175"/>
                  <a:gd name="connsiteX896" fmla="*/ 398498 w 478726"/>
                  <a:gd name="connsiteY896" fmla="*/ 159565 h 261175"/>
                  <a:gd name="connsiteX897" fmla="*/ 421358 w 478726"/>
                  <a:gd name="connsiteY897" fmla="*/ 146325 h 261175"/>
                  <a:gd name="connsiteX898" fmla="*/ 422977 w 478726"/>
                  <a:gd name="connsiteY898" fmla="*/ 147182 h 261175"/>
                  <a:gd name="connsiteX899" fmla="*/ 400022 w 478726"/>
                  <a:gd name="connsiteY899" fmla="*/ 160422 h 261175"/>
                  <a:gd name="connsiteX900" fmla="*/ 423167 w 478726"/>
                  <a:gd name="connsiteY900" fmla="*/ 145277 h 261175"/>
                  <a:gd name="connsiteX901" fmla="*/ 442217 w 478726"/>
                  <a:gd name="connsiteY901" fmla="*/ 134228 h 261175"/>
                  <a:gd name="connsiteX902" fmla="*/ 443837 w 478726"/>
                  <a:gd name="connsiteY902" fmla="*/ 135085 h 261175"/>
                  <a:gd name="connsiteX903" fmla="*/ 424787 w 478726"/>
                  <a:gd name="connsiteY903" fmla="*/ 146134 h 261175"/>
                  <a:gd name="connsiteX904" fmla="*/ 366017 w 478726"/>
                  <a:gd name="connsiteY904" fmla="*/ 180234 h 261175"/>
                  <a:gd name="connsiteX905" fmla="*/ 364493 w 478726"/>
                  <a:gd name="connsiteY905" fmla="*/ 179281 h 261175"/>
                  <a:gd name="connsiteX906" fmla="*/ 396974 w 478726"/>
                  <a:gd name="connsiteY906" fmla="*/ 160231 h 261175"/>
                  <a:gd name="connsiteX907" fmla="*/ 398498 w 478726"/>
                  <a:gd name="connsiteY907" fmla="*/ 161184 h 261175"/>
                  <a:gd name="connsiteX908" fmla="*/ 456410 w 478726"/>
                  <a:gd name="connsiteY908" fmla="*/ 126227 h 261175"/>
                  <a:gd name="connsiteX909" fmla="*/ 470983 w 478726"/>
                  <a:gd name="connsiteY909" fmla="*/ 117845 h 261175"/>
                  <a:gd name="connsiteX910" fmla="*/ 472602 w 478726"/>
                  <a:gd name="connsiteY910" fmla="*/ 118702 h 261175"/>
                  <a:gd name="connsiteX911" fmla="*/ 458029 w 478726"/>
                  <a:gd name="connsiteY911" fmla="*/ 127084 h 261175"/>
                  <a:gd name="connsiteX912" fmla="*/ 406689 w 478726"/>
                  <a:gd name="connsiteY912" fmla="*/ 164327 h 261175"/>
                  <a:gd name="connsiteX913" fmla="*/ 372209 w 478726"/>
                  <a:gd name="connsiteY913" fmla="*/ 184139 h 261175"/>
                  <a:gd name="connsiteX914" fmla="*/ 370589 w 478726"/>
                  <a:gd name="connsiteY914" fmla="*/ 183282 h 261175"/>
                  <a:gd name="connsiteX915" fmla="*/ 405070 w 478726"/>
                  <a:gd name="connsiteY915" fmla="*/ 163374 h 261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</a:cxnLst>
                <a:rect l="l" t="t" r="r" b="b"/>
                <a:pathLst>
                  <a:path w="478726" h="261175">
                    <a:moveTo>
                      <a:pt x="82363" y="72792"/>
                    </a:moveTo>
                    <a:lnTo>
                      <a:pt x="84077" y="73840"/>
                    </a:lnTo>
                    <a:lnTo>
                      <a:pt x="96555" y="66600"/>
                    </a:lnTo>
                    <a:lnTo>
                      <a:pt x="94841" y="65553"/>
                    </a:lnTo>
                    <a:close/>
                    <a:moveTo>
                      <a:pt x="106652" y="58695"/>
                    </a:moveTo>
                    <a:lnTo>
                      <a:pt x="96555" y="64505"/>
                    </a:lnTo>
                    <a:lnTo>
                      <a:pt x="98365" y="65553"/>
                    </a:lnTo>
                    <a:lnTo>
                      <a:pt x="108461" y="59742"/>
                    </a:lnTo>
                    <a:close/>
                    <a:moveTo>
                      <a:pt x="44263" y="96795"/>
                    </a:moveTo>
                    <a:lnTo>
                      <a:pt x="42453" y="95747"/>
                    </a:lnTo>
                    <a:lnTo>
                      <a:pt x="11211" y="113844"/>
                    </a:lnTo>
                    <a:lnTo>
                      <a:pt x="13021" y="114892"/>
                    </a:lnTo>
                    <a:close/>
                    <a:moveTo>
                      <a:pt x="108080" y="57647"/>
                    </a:moveTo>
                    <a:lnTo>
                      <a:pt x="109890" y="58599"/>
                    </a:lnTo>
                    <a:lnTo>
                      <a:pt x="132560" y="45550"/>
                    </a:lnTo>
                    <a:lnTo>
                      <a:pt x="130750" y="44502"/>
                    </a:lnTo>
                    <a:close/>
                    <a:moveTo>
                      <a:pt x="156944" y="31453"/>
                    </a:moveTo>
                    <a:lnTo>
                      <a:pt x="173517" y="21928"/>
                    </a:lnTo>
                    <a:lnTo>
                      <a:pt x="171803" y="20881"/>
                    </a:lnTo>
                    <a:lnTo>
                      <a:pt x="155229" y="30406"/>
                    </a:lnTo>
                    <a:close/>
                    <a:moveTo>
                      <a:pt x="51502" y="92413"/>
                    </a:moveTo>
                    <a:lnTo>
                      <a:pt x="49692" y="91365"/>
                    </a:lnTo>
                    <a:lnTo>
                      <a:pt x="43977" y="94699"/>
                    </a:lnTo>
                    <a:lnTo>
                      <a:pt x="45692" y="95652"/>
                    </a:lnTo>
                    <a:close/>
                    <a:moveTo>
                      <a:pt x="80077" y="73363"/>
                    </a:moveTo>
                    <a:lnTo>
                      <a:pt x="51502" y="89937"/>
                    </a:lnTo>
                    <a:lnTo>
                      <a:pt x="53216" y="90984"/>
                    </a:lnTo>
                    <a:lnTo>
                      <a:pt x="81791" y="74316"/>
                    </a:lnTo>
                    <a:close/>
                    <a:moveTo>
                      <a:pt x="153229" y="31072"/>
                    </a:moveTo>
                    <a:lnTo>
                      <a:pt x="132369" y="43169"/>
                    </a:lnTo>
                    <a:lnTo>
                      <a:pt x="134179" y="44121"/>
                    </a:lnTo>
                    <a:lnTo>
                      <a:pt x="155039" y="32120"/>
                    </a:lnTo>
                    <a:close/>
                    <a:moveTo>
                      <a:pt x="9401" y="114797"/>
                    </a:moveTo>
                    <a:lnTo>
                      <a:pt x="-124" y="120512"/>
                    </a:lnTo>
                    <a:lnTo>
                      <a:pt x="1686" y="121465"/>
                    </a:lnTo>
                    <a:lnTo>
                      <a:pt x="11211" y="115749"/>
                    </a:lnTo>
                    <a:close/>
                    <a:moveTo>
                      <a:pt x="284960" y="226525"/>
                    </a:moveTo>
                    <a:lnTo>
                      <a:pt x="283340" y="225668"/>
                    </a:lnTo>
                    <a:lnTo>
                      <a:pt x="260480" y="238622"/>
                    </a:lnTo>
                    <a:lnTo>
                      <a:pt x="262100" y="239574"/>
                    </a:lnTo>
                    <a:close/>
                    <a:moveTo>
                      <a:pt x="294485" y="226525"/>
                    </a:moveTo>
                    <a:lnTo>
                      <a:pt x="296009" y="227478"/>
                    </a:lnTo>
                    <a:lnTo>
                      <a:pt x="318678" y="214333"/>
                    </a:lnTo>
                    <a:lnTo>
                      <a:pt x="317059" y="213476"/>
                    </a:lnTo>
                    <a:close/>
                    <a:moveTo>
                      <a:pt x="332585" y="199284"/>
                    </a:moveTo>
                    <a:lnTo>
                      <a:pt x="346015" y="191473"/>
                    </a:lnTo>
                    <a:lnTo>
                      <a:pt x="344396" y="190616"/>
                    </a:lnTo>
                    <a:lnTo>
                      <a:pt x="330965" y="198331"/>
                    </a:lnTo>
                    <a:close/>
                    <a:moveTo>
                      <a:pt x="319250" y="212428"/>
                    </a:moveTo>
                    <a:lnTo>
                      <a:pt x="320869" y="213285"/>
                    </a:lnTo>
                    <a:lnTo>
                      <a:pt x="330394" y="207570"/>
                    </a:lnTo>
                    <a:lnTo>
                      <a:pt x="328775" y="206713"/>
                    </a:lnTo>
                    <a:close/>
                    <a:moveTo>
                      <a:pt x="285341" y="224715"/>
                    </a:moveTo>
                    <a:lnTo>
                      <a:pt x="286960" y="225573"/>
                    </a:lnTo>
                    <a:lnTo>
                      <a:pt x="309820" y="212333"/>
                    </a:lnTo>
                    <a:lnTo>
                      <a:pt x="308296" y="211476"/>
                    </a:lnTo>
                    <a:close/>
                    <a:moveTo>
                      <a:pt x="329251" y="199379"/>
                    </a:moveTo>
                    <a:lnTo>
                      <a:pt x="310201" y="210428"/>
                    </a:lnTo>
                    <a:lnTo>
                      <a:pt x="311725" y="211381"/>
                    </a:lnTo>
                    <a:lnTo>
                      <a:pt x="330775" y="200332"/>
                    </a:lnTo>
                    <a:close/>
                    <a:moveTo>
                      <a:pt x="329251" y="213952"/>
                    </a:moveTo>
                    <a:lnTo>
                      <a:pt x="316583" y="221286"/>
                    </a:lnTo>
                    <a:lnTo>
                      <a:pt x="318107" y="222239"/>
                    </a:lnTo>
                    <a:lnTo>
                      <a:pt x="330870" y="214809"/>
                    </a:lnTo>
                    <a:close/>
                    <a:moveTo>
                      <a:pt x="332680" y="213952"/>
                    </a:moveTo>
                    <a:lnTo>
                      <a:pt x="344300" y="207285"/>
                    </a:lnTo>
                    <a:lnTo>
                      <a:pt x="342681" y="206332"/>
                    </a:lnTo>
                    <a:lnTo>
                      <a:pt x="331061" y="213095"/>
                    </a:lnTo>
                    <a:close/>
                    <a:moveTo>
                      <a:pt x="332680" y="206713"/>
                    </a:moveTo>
                    <a:lnTo>
                      <a:pt x="347539" y="198141"/>
                    </a:lnTo>
                    <a:lnTo>
                      <a:pt x="345920" y="197283"/>
                    </a:lnTo>
                    <a:lnTo>
                      <a:pt x="331061" y="205856"/>
                    </a:lnTo>
                    <a:close/>
                    <a:moveTo>
                      <a:pt x="314868" y="222525"/>
                    </a:moveTo>
                    <a:lnTo>
                      <a:pt x="285531" y="239479"/>
                    </a:lnTo>
                    <a:lnTo>
                      <a:pt x="287150" y="240336"/>
                    </a:lnTo>
                    <a:lnTo>
                      <a:pt x="316487" y="223382"/>
                    </a:lnTo>
                    <a:close/>
                    <a:moveTo>
                      <a:pt x="276101" y="244908"/>
                    </a:moveTo>
                    <a:lnTo>
                      <a:pt x="250003" y="259958"/>
                    </a:lnTo>
                    <a:lnTo>
                      <a:pt x="251622" y="260815"/>
                    </a:lnTo>
                    <a:lnTo>
                      <a:pt x="277625" y="245861"/>
                    </a:lnTo>
                    <a:close/>
                    <a:moveTo>
                      <a:pt x="262385" y="245480"/>
                    </a:moveTo>
                    <a:lnTo>
                      <a:pt x="243335" y="256243"/>
                    </a:lnTo>
                    <a:lnTo>
                      <a:pt x="244955" y="257196"/>
                    </a:lnTo>
                    <a:lnTo>
                      <a:pt x="264005" y="246432"/>
                    </a:lnTo>
                    <a:close/>
                    <a:moveTo>
                      <a:pt x="285341" y="241384"/>
                    </a:moveTo>
                    <a:lnTo>
                      <a:pt x="283721" y="240432"/>
                    </a:lnTo>
                    <a:lnTo>
                      <a:pt x="277911" y="243861"/>
                    </a:lnTo>
                    <a:lnTo>
                      <a:pt x="279435" y="244813"/>
                    </a:lnTo>
                    <a:close/>
                    <a:moveTo>
                      <a:pt x="260766" y="241384"/>
                    </a:moveTo>
                    <a:lnTo>
                      <a:pt x="259242" y="240432"/>
                    </a:lnTo>
                    <a:lnTo>
                      <a:pt x="237430" y="253005"/>
                    </a:lnTo>
                    <a:lnTo>
                      <a:pt x="239049" y="253862"/>
                    </a:lnTo>
                    <a:close/>
                    <a:moveTo>
                      <a:pt x="294770" y="229002"/>
                    </a:moveTo>
                    <a:lnTo>
                      <a:pt x="293151" y="228144"/>
                    </a:lnTo>
                    <a:lnTo>
                      <a:pt x="264576" y="244813"/>
                    </a:lnTo>
                    <a:lnTo>
                      <a:pt x="266195" y="245766"/>
                    </a:lnTo>
                    <a:close/>
                    <a:moveTo>
                      <a:pt x="189995" y="39073"/>
                    </a:moveTo>
                    <a:lnTo>
                      <a:pt x="191615" y="40026"/>
                    </a:lnTo>
                    <a:lnTo>
                      <a:pt x="214379" y="26881"/>
                    </a:lnTo>
                    <a:lnTo>
                      <a:pt x="212760" y="25929"/>
                    </a:lnTo>
                    <a:close/>
                    <a:moveTo>
                      <a:pt x="189424" y="41264"/>
                    </a:moveTo>
                    <a:lnTo>
                      <a:pt x="187805" y="40311"/>
                    </a:lnTo>
                    <a:lnTo>
                      <a:pt x="160563" y="56028"/>
                    </a:lnTo>
                    <a:lnTo>
                      <a:pt x="162182" y="56980"/>
                    </a:lnTo>
                    <a:close/>
                    <a:moveTo>
                      <a:pt x="194567" y="43931"/>
                    </a:moveTo>
                    <a:lnTo>
                      <a:pt x="196187" y="44883"/>
                    </a:lnTo>
                    <a:lnTo>
                      <a:pt x="211331" y="36216"/>
                    </a:lnTo>
                    <a:lnTo>
                      <a:pt x="209712" y="35263"/>
                    </a:lnTo>
                    <a:close/>
                    <a:moveTo>
                      <a:pt x="211808" y="34406"/>
                    </a:moveTo>
                    <a:lnTo>
                      <a:pt x="213522" y="35358"/>
                    </a:lnTo>
                    <a:lnTo>
                      <a:pt x="225714" y="28310"/>
                    </a:lnTo>
                    <a:lnTo>
                      <a:pt x="224000" y="27357"/>
                    </a:lnTo>
                    <a:close/>
                    <a:moveTo>
                      <a:pt x="219142" y="37740"/>
                    </a:moveTo>
                    <a:lnTo>
                      <a:pt x="220856" y="38692"/>
                    </a:lnTo>
                    <a:lnTo>
                      <a:pt x="243621" y="25548"/>
                    </a:lnTo>
                    <a:lnTo>
                      <a:pt x="241907" y="24595"/>
                    </a:lnTo>
                    <a:close/>
                    <a:moveTo>
                      <a:pt x="198473" y="57266"/>
                    </a:moveTo>
                    <a:lnTo>
                      <a:pt x="200092" y="58218"/>
                    </a:lnTo>
                    <a:lnTo>
                      <a:pt x="215237" y="49456"/>
                    </a:lnTo>
                    <a:lnTo>
                      <a:pt x="213617" y="48503"/>
                    </a:lnTo>
                    <a:close/>
                    <a:moveTo>
                      <a:pt x="217046" y="38978"/>
                    </a:moveTo>
                    <a:lnTo>
                      <a:pt x="189805" y="54694"/>
                    </a:lnTo>
                    <a:lnTo>
                      <a:pt x="191424" y="55647"/>
                    </a:lnTo>
                    <a:lnTo>
                      <a:pt x="218666" y="39931"/>
                    </a:lnTo>
                    <a:close/>
                    <a:moveTo>
                      <a:pt x="227905" y="40216"/>
                    </a:moveTo>
                    <a:lnTo>
                      <a:pt x="215713" y="47265"/>
                    </a:lnTo>
                    <a:lnTo>
                      <a:pt x="217427" y="48217"/>
                    </a:lnTo>
                    <a:lnTo>
                      <a:pt x="229619" y="41169"/>
                    </a:lnTo>
                    <a:close/>
                    <a:moveTo>
                      <a:pt x="253622" y="10212"/>
                    </a:moveTo>
                    <a:lnTo>
                      <a:pt x="226190" y="26119"/>
                    </a:lnTo>
                    <a:lnTo>
                      <a:pt x="227810" y="27072"/>
                    </a:lnTo>
                    <a:lnTo>
                      <a:pt x="255242" y="11165"/>
                    </a:lnTo>
                    <a:close/>
                    <a:moveTo>
                      <a:pt x="189233" y="56885"/>
                    </a:moveTo>
                    <a:lnTo>
                      <a:pt x="187614" y="55932"/>
                    </a:lnTo>
                    <a:lnTo>
                      <a:pt x="124463" y="92413"/>
                    </a:lnTo>
                    <a:lnTo>
                      <a:pt x="126178" y="93366"/>
                    </a:lnTo>
                    <a:close/>
                    <a:moveTo>
                      <a:pt x="157134" y="67172"/>
                    </a:moveTo>
                    <a:lnTo>
                      <a:pt x="155420" y="66219"/>
                    </a:lnTo>
                    <a:lnTo>
                      <a:pt x="117320" y="88317"/>
                    </a:lnTo>
                    <a:lnTo>
                      <a:pt x="118939" y="89270"/>
                    </a:lnTo>
                    <a:close/>
                    <a:moveTo>
                      <a:pt x="240002" y="10022"/>
                    </a:moveTo>
                    <a:lnTo>
                      <a:pt x="214951" y="24500"/>
                    </a:lnTo>
                    <a:lnTo>
                      <a:pt x="216570" y="25452"/>
                    </a:lnTo>
                    <a:lnTo>
                      <a:pt x="241621" y="10974"/>
                    </a:lnTo>
                    <a:close/>
                    <a:moveTo>
                      <a:pt x="160182" y="57647"/>
                    </a:moveTo>
                    <a:lnTo>
                      <a:pt x="158468" y="56694"/>
                    </a:lnTo>
                    <a:lnTo>
                      <a:pt x="119510" y="79173"/>
                    </a:lnTo>
                    <a:lnTo>
                      <a:pt x="121225" y="80126"/>
                    </a:lnTo>
                    <a:close/>
                    <a:moveTo>
                      <a:pt x="230191" y="38025"/>
                    </a:moveTo>
                    <a:lnTo>
                      <a:pt x="231810" y="38978"/>
                    </a:lnTo>
                    <a:lnTo>
                      <a:pt x="259242" y="23166"/>
                    </a:lnTo>
                    <a:lnTo>
                      <a:pt x="257623" y="22214"/>
                    </a:lnTo>
                    <a:close/>
                    <a:moveTo>
                      <a:pt x="244193" y="22404"/>
                    </a:moveTo>
                    <a:lnTo>
                      <a:pt x="245812" y="23357"/>
                    </a:lnTo>
                    <a:lnTo>
                      <a:pt x="258004" y="16308"/>
                    </a:lnTo>
                    <a:lnTo>
                      <a:pt x="256385" y="15356"/>
                    </a:lnTo>
                    <a:close/>
                    <a:moveTo>
                      <a:pt x="161039" y="79554"/>
                    </a:moveTo>
                    <a:lnTo>
                      <a:pt x="159325" y="78602"/>
                    </a:lnTo>
                    <a:lnTo>
                      <a:pt x="135322" y="92508"/>
                    </a:lnTo>
                    <a:lnTo>
                      <a:pt x="136941" y="93461"/>
                    </a:lnTo>
                    <a:close/>
                    <a:moveTo>
                      <a:pt x="196377" y="57266"/>
                    </a:moveTo>
                    <a:lnTo>
                      <a:pt x="161516" y="77364"/>
                    </a:lnTo>
                    <a:lnTo>
                      <a:pt x="163135" y="78316"/>
                    </a:lnTo>
                    <a:lnTo>
                      <a:pt x="198092" y="58218"/>
                    </a:lnTo>
                    <a:close/>
                    <a:moveTo>
                      <a:pt x="242097" y="8117"/>
                    </a:moveTo>
                    <a:lnTo>
                      <a:pt x="243812" y="9069"/>
                    </a:lnTo>
                    <a:lnTo>
                      <a:pt x="258385" y="592"/>
                    </a:lnTo>
                    <a:lnTo>
                      <a:pt x="256766" y="-360"/>
                    </a:lnTo>
                    <a:close/>
                    <a:moveTo>
                      <a:pt x="194472" y="45265"/>
                    </a:moveTo>
                    <a:lnTo>
                      <a:pt x="192758" y="44312"/>
                    </a:lnTo>
                    <a:lnTo>
                      <a:pt x="157896" y="64505"/>
                    </a:lnTo>
                    <a:lnTo>
                      <a:pt x="159515" y="65457"/>
                    </a:lnTo>
                    <a:close/>
                    <a:moveTo>
                      <a:pt x="258766" y="13832"/>
                    </a:moveTo>
                    <a:lnTo>
                      <a:pt x="260480" y="14784"/>
                    </a:lnTo>
                    <a:lnTo>
                      <a:pt x="268005" y="10403"/>
                    </a:lnTo>
                    <a:lnTo>
                      <a:pt x="266291" y="9450"/>
                    </a:lnTo>
                    <a:close/>
                    <a:moveTo>
                      <a:pt x="268291" y="15927"/>
                    </a:moveTo>
                    <a:lnTo>
                      <a:pt x="260099" y="20690"/>
                    </a:lnTo>
                    <a:lnTo>
                      <a:pt x="261814" y="21642"/>
                    </a:lnTo>
                    <a:lnTo>
                      <a:pt x="270005" y="16880"/>
                    </a:lnTo>
                    <a:close/>
                    <a:moveTo>
                      <a:pt x="208760" y="61648"/>
                    </a:moveTo>
                    <a:lnTo>
                      <a:pt x="210379" y="62600"/>
                    </a:lnTo>
                    <a:lnTo>
                      <a:pt x="225524" y="53932"/>
                    </a:lnTo>
                    <a:lnTo>
                      <a:pt x="223904" y="52980"/>
                    </a:lnTo>
                    <a:close/>
                    <a:moveTo>
                      <a:pt x="212855" y="68791"/>
                    </a:moveTo>
                    <a:lnTo>
                      <a:pt x="211236" y="67839"/>
                    </a:lnTo>
                    <a:lnTo>
                      <a:pt x="184280" y="83650"/>
                    </a:lnTo>
                    <a:lnTo>
                      <a:pt x="185995" y="84603"/>
                    </a:lnTo>
                    <a:close/>
                    <a:moveTo>
                      <a:pt x="238192" y="44693"/>
                    </a:moveTo>
                    <a:lnTo>
                      <a:pt x="226095" y="51741"/>
                    </a:lnTo>
                    <a:lnTo>
                      <a:pt x="227714" y="52694"/>
                    </a:lnTo>
                    <a:lnTo>
                      <a:pt x="239906" y="45645"/>
                    </a:lnTo>
                    <a:close/>
                    <a:moveTo>
                      <a:pt x="223714" y="68220"/>
                    </a:moveTo>
                    <a:lnTo>
                      <a:pt x="225333" y="69172"/>
                    </a:lnTo>
                    <a:lnTo>
                      <a:pt x="252289" y="53646"/>
                    </a:lnTo>
                    <a:lnTo>
                      <a:pt x="250670" y="52694"/>
                    </a:lnTo>
                    <a:close/>
                    <a:moveTo>
                      <a:pt x="240383" y="43455"/>
                    </a:moveTo>
                    <a:lnTo>
                      <a:pt x="242002" y="44407"/>
                    </a:lnTo>
                    <a:lnTo>
                      <a:pt x="269529" y="28500"/>
                    </a:lnTo>
                    <a:lnTo>
                      <a:pt x="267815" y="27548"/>
                    </a:lnTo>
                    <a:close/>
                    <a:moveTo>
                      <a:pt x="268958" y="36216"/>
                    </a:moveTo>
                    <a:lnTo>
                      <a:pt x="284960" y="26691"/>
                    </a:lnTo>
                    <a:lnTo>
                      <a:pt x="283245" y="25738"/>
                    </a:lnTo>
                    <a:lnTo>
                      <a:pt x="267338" y="35263"/>
                    </a:lnTo>
                    <a:close/>
                    <a:moveTo>
                      <a:pt x="252384" y="51456"/>
                    </a:moveTo>
                    <a:lnTo>
                      <a:pt x="254099" y="52408"/>
                    </a:lnTo>
                    <a:lnTo>
                      <a:pt x="265910" y="45550"/>
                    </a:lnTo>
                    <a:lnTo>
                      <a:pt x="264195" y="44598"/>
                    </a:lnTo>
                    <a:close/>
                    <a:moveTo>
                      <a:pt x="170850" y="85269"/>
                    </a:moveTo>
                    <a:lnTo>
                      <a:pt x="169231" y="84317"/>
                    </a:lnTo>
                    <a:lnTo>
                      <a:pt x="145514" y="97938"/>
                    </a:lnTo>
                    <a:lnTo>
                      <a:pt x="147133" y="98890"/>
                    </a:lnTo>
                    <a:close/>
                    <a:moveTo>
                      <a:pt x="206188" y="62886"/>
                    </a:moveTo>
                    <a:lnTo>
                      <a:pt x="171326" y="83079"/>
                    </a:lnTo>
                    <a:lnTo>
                      <a:pt x="172946" y="84031"/>
                    </a:lnTo>
                    <a:lnTo>
                      <a:pt x="207902" y="63838"/>
                    </a:lnTo>
                    <a:close/>
                    <a:moveTo>
                      <a:pt x="212951" y="66600"/>
                    </a:moveTo>
                    <a:lnTo>
                      <a:pt x="214665" y="67553"/>
                    </a:lnTo>
                    <a:lnTo>
                      <a:pt x="241907" y="51837"/>
                    </a:lnTo>
                    <a:lnTo>
                      <a:pt x="240287" y="50884"/>
                    </a:lnTo>
                    <a:close/>
                    <a:moveTo>
                      <a:pt x="265148" y="36501"/>
                    </a:moveTo>
                    <a:lnTo>
                      <a:pt x="242383" y="49646"/>
                    </a:lnTo>
                    <a:lnTo>
                      <a:pt x="244097" y="50598"/>
                    </a:lnTo>
                    <a:lnTo>
                      <a:pt x="266862" y="37454"/>
                    </a:lnTo>
                    <a:close/>
                    <a:moveTo>
                      <a:pt x="263338" y="52694"/>
                    </a:moveTo>
                    <a:lnTo>
                      <a:pt x="248193" y="61457"/>
                    </a:lnTo>
                    <a:lnTo>
                      <a:pt x="249908" y="62409"/>
                    </a:lnTo>
                    <a:lnTo>
                      <a:pt x="265052" y="53646"/>
                    </a:lnTo>
                    <a:close/>
                    <a:moveTo>
                      <a:pt x="277816" y="21642"/>
                    </a:moveTo>
                    <a:lnTo>
                      <a:pt x="269624" y="26310"/>
                    </a:lnTo>
                    <a:lnTo>
                      <a:pt x="271244" y="27262"/>
                    </a:lnTo>
                    <a:lnTo>
                      <a:pt x="279435" y="22595"/>
                    </a:lnTo>
                    <a:close/>
                    <a:moveTo>
                      <a:pt x="267148" y="52408"/>
                    </a:moveTo>
                    <a:lnTo>
                      <a:pt x="280959" y="44407"/>
                    </a:lnTo>
                    <a:lnTo>
                      <a:pt x="279340" y="43455"/>
                    </a:lnTo>
                    <a:lnTo>
                      <a:pt x="265529" y="51456"/>
                    </a:lnTo>
                    <a:close/>
                    <a:moveTo>
                      <a:pt x="268005" y="44312"/>
                    </a:moveTo>
                    <a:lnTo>
                      <a:pt x="285722" y="34120"/>
                    </a:lnTo>
                    <a:lnTo>
                      <a:pt x="284007" y="33168"/>
                    </a:lnTo>
                    <a:lnTo>
                      <a:pt x="266386" y="43359"/>
                    </a:lnTo>
                    <a:close/>
                    <a:moveTo>
                      <a:pt x="246098" y="62695"/>
                    </a:moveTo>
                    <a:lnTo>
                      <a:pt x="211141" y="82793"/>
                    </a:lnTo>
                    <a:lnTo>
                      <a:pt x="212855" y="83745"/>
                    </a:lnTo>
                    <a:lnTo>
                      <a:pt x="247717" y="63648"/>
                    </a:lnTo>
                    <a:close/>
                    <a:moveTo>
                      <a:pt x="199901" y="89270"/>
                    </a:moveTo>
                    <a:lnTo>
                      <a:pt x="171326" y="105939"/>
                    </a:lnTo>
                    <a:lnTo>
                      <a:pt x="173041" y="106891"/>
                    </a:lnTo>
                    <a:lnTo>
                      <a:pt x="201616" y="90223"/>
                    </a:lnTo>
                    <a:close/>
                    <a:moveTo>
                      <a:pt x="184566" y="90603"/>
                    </a:moveTo>
                    <a:lnTo>
                      <a:pt x="157610" y="106129"/>
                    </a:lnTo>
                    <a:lnTo>
                      <a:pt x="159230" y="107082"/>
                    </a:lnTo>
                    <a:lnTo>
                      <a:pt x="186281" y="91556"/>
                    </a:lnTo>
                    <a:close/>
                    <a:moveTo>
                      <a:pt x="210665" y="84984"/>
                    </a:moveTo>
                    <a:lnTo>
                      <a:pt x="209045" y="84031"/>
                    </a:lnTo>
                    <a:lnTo>
                      <a:pt x="202092" y="88032"/>
                    </a:lnTo>
                    <a:lnTo>
                      <a:pt x="203711" y="88984"/>
                    </a:lnTo>
                    <a:close/>
                    <a:moveTo>
                      <a:pt x="183423" y="85555"/>
                    </a:moveTo>
                    <a:lnTo>
                      <a:pt x="181804" y="84603"/>
                    </a:lnTo>
                    <a:lnTo>
                      <a:pt x="148466" y="103653"/>
                    </a:lnTo>
                    <a:lnTo>
                      <a:pt x="150086" y="104605"/>
                    </a:lnTo>
                    <a:close/>
                    <a:moveTo>
                      <a:pt x="222857" y="70410"/>
                    </a:moveTo>
                    <a:lnTo>
                      <a:pt x="221237" y="69458"/>
                    </a:lnTo>
                    <a:lnTo>
                      <a:pt x="186757" y="89365"/>
                    </a:lnTo>
                    <a:lnTo>
                      <a:pt x="188376" y="90318"/>
                    </a:lnTo>
                    <a:close/>
                    <a:moveTo>
                      <a:pt x="265243" y="76792"/>
                    </a:moveTo>
                    <a:lnTo>
                      <a:pt x="292675" y="60981"/>
                    </a:lnTo>
                    <a:lnTo>
                      <a:pt x="294389" y="61933"/>
                    </a:lnTo>
                    <a:lnTo>
                      <a:pt x="266957" y="77745"/>
                    </a:lnTo>
                    <a:close/>
                    <a:moveTo>
                      <a:pt x="267148" y="85174"/>
                    </a:moveTo>
                    <a:lnTo>
                      <a:pt x="265529" y="84222"/>
                    </a:lnTo>
                    <a:lnTo>
                      <a:pt x="238287" y="100033"/>
                    </a:lnTo>
                    <a:lnTo>
                      <a:pt x="239906" y="100986"/>
                    </a:lnTo>
                    <a:close/>
                    <a:moveTo>
                      <a:pt x="252575" y="86032"/>
                    </a:moveTo>
                    <a:lnTo>
                      <a:pt x="264767" y="78983"/>
                    </a:lnTo>
                    <a:lnTo>
                      <a:pt x="263147" y="78031"/>
                    </a:lnTo>
                    <a:lnTo>
                      <a:pt x="250955" y="85079"/>
                    </a:lnTo>
                    <a:close/>
                    <a:moveTo>
                      <a:pt x="250479" y="87270"/>
                    </a:moveTo>
                    <a:lnTo>
                      <a:pt x="248765" y="86317"/>
                    </a:lnTo>
                    <a:lnTo>
                      <a:pt x="233620" y="95080"/>
                    </a:lnTo>
                    <a:lnTo>
                      <a:pt x="235334" y="96033"/>
                    </a:lnTo>
                    <a:close/>
                    <a:moveTo>
                      <a:pt x="280959" y="62124"/>
                    </a:moveTo>
                    <a:lnTo>
                      <a:pt x="293151" y="55075"/>
                    </a:lnTo>
                    <a:lnTo>
                      <a:pt x="291437" y="54123"/>
                    </a:lnTo>
                    <a:lnTo>
                      <a:pt x="279245" y="61171"/>
                    </a:lnTo>
                    <a:close/>
                    <a:moveTo>
                      <a:pt x="294866" y="59742"/>
                    </a:moveTo>
                    <a:lnTo>
                      <a:pt x="296485" y="60695"/>
                    </a:lnTo>
                    <a:lnTo>
                      <a:pt x="321821" y="46026"/>
                    </a:lnTo>
                    <a:lnTo>
                      <a:pt x="320202" y="45074"/>
                    </a:lnTo>
                    <a:close/>
                    <a:moveTo>
                      <a:pt x="237716" y="102224"/>
                    </a:moveTo>
                    <a:lnTo>
                      <a:pt x="236001" y="101176"/>
                    </a:lnTo>
                    <a:lnTo>
                      <a:pt x="172565" y="137848"/>
                    </a:lnTo>
                    <a:lnTo>
                      <a:pt x="174184" y="138800"/>
                    </a:lnTo>
                    <a:close/>
                    <a:moveTo>
                      <a:pt x="226476" y="93461"/>
                    </a:moveTo>
                    <a:lnTo>
                      <a:pt x="253813" y="77745"/>
                    </a:lnTo>
                    <a:lnTo>
                      <a:pt x="252098" y="76792"/>
                    </a:lnTo>
                    <a:lnTo>
                      <a:pt x="224857" y="92508"/>
                    </a:lnTo>
                    <a:close/>
                    <a:moveTo>
                      <a:pt x="255908" y="76507"/>
                    </a:moveTo>
                    <a:lnTo>
                      <a:pt x="278673" y="63362"/>
                    </a:lnTo>
                    <a:lnTo>
                      <a:pt x="277054" y="62409"/>
                    </a:lnTo>
                    <a:lnTo>
                      <a:pt x="254289" y="75554"/>
                    </a:lnTo>
                    <a:close/>
                    <a:moveTo>
                      <a:pt x="224381" y="94699"/>
                    </a:moveTo>
                    <a:lnTo>
                      <a:pt x="222666" y="93747"/>
                    </a:lnTo>
                    <a:lnTo>
                      <a:pt x="184566" y="116035"/>
                    </a:lnTo>
                    <a:lnTo>
                      <a:pt x="186185" y="116988"/>
                    </a:lnTo>
                    <a:close/>
                    <a:moveTo>
                      <a:pt x="295151" y="53837"/>
                    </a:moveTo>
                    <a:lnTo>
                      <a:pt x="312487" y="43836"/>
                    </a:lnTo>
                    <a:lnTo>
                      <a:pt x="310868" y="42883"/>
                    </a:lnTo>
                    <a:lnTo>
                      <a:pt x="293532" y="52408"/>
                    </a:lnTo>
                    <a:close/>
                    <a:moveTo>
                      <a:pt x="231905" y="96604"/>
                    </a:moveTo>
                    <a:lnTo>
                      <a:pt x="170374" y="132132"/>
                    </a:lnTo>
                    <a:lnTo>
                      <a:pt x="171993" y="133085"/>
                    </a:lnTo>
                    <a:lnTo>
                      <a:pt x="233525" y="97557"/>
                    </a:lnTo>
                    <a:close/>
                    <a:moveTo>
                      <a:pt x="169421" y="119464"/>
                    </a:moveTo>
                    <a:lnTo>
                      <a:pt x="192567" y="106034"/>
                    </a:lnTo>
                    <a:lnTo>
                      <a:pt x="190948" y="105082"/>
                    </a:lnTo>
                    <a:lnTo>
                      <a:pt x="167707" y="118512"/>
                    </a:lnTo>
                    <a:close/>
                    <a:moveTo>
                      <a:pt x="291341" y="47074"/>
                    </a:moveTo>
                    <a:lnTo>
                      <a:pt x="292961" y="48027"/>
                    </a:lnTo>
                    <a:lnTo>
                      <a:pt x="308105" y="39264"/>
                    </a:lnTo>
                    <a:lnTo>
                      <a:pt x="306486" y="38311"/>
                    </a:lnTo>
                    <a:close/>
                    <a:moveTo>
                      <a:pt x="263433" y="65172"/>
                    </a:moveTo>
                    <a:lnTo>
                      <a:pt x="290865" y="49265"/>
                    </a:lnTo>
                    <a:lnTo>
                      <a:pt x="289055" y="48122"/>
                    </a:lnTo>
                    <a:lnTo>
                      <a:pt x="261623" y="64029"/>
                    </a:lnTo>
                    <a:close/>
                    <a:moveTo>
                      <a:pt x="249050" y="73458"/>
                    </a:moveTo>
                    <a:lnTo>
                      <a:pt x="261242" y="66410"/>
                    </a:lnTo>
                    <a:lnTo>
                      <a:pt x="259623" y="65457"/>
                    </a:lnTo>
                    <a:lnTo>
                      <a:pt x="247431" y="72506"/>
                    </a:lnTo>
                    <a:close/>
                    <a:moveTo>
                      <a:pt x="231810" y="82983"/>
                    </a:moveTo>
                    <a:lnTo>
                      <a:pt x="246955" y="74316"/>
                    </a:lnTo>
                    <a:lnTo>
                      <a:pt x="245240" y="73363"/>
                    </a:lnTo>
                    <a:lnTo>
                      <a:pt x="230096" y="82031"/>
                    </a:lnTo>
                    <a:close/>
                    <a:moveTo>
                      <a:pt x="194377" y="105272"/>
                    </a:moveTo>
                    <a:lnTo>
                      <a:pt x="229238" y="85079"/>
                    </a:lnTo>
                    <a:lnTo>
                      <a:pt x="227619" y="84126"/>
                    </a:lnTo>
                    <a:lnTo>
                      <a:pt x="192662" y="104319"/>
                    </a:lnTo>
                    <a:close/>
                    <a:moveTo>
                      <a:pt x="293818" y="80316"/>
                    </a:moveTo>
                    <a:lnTo>
                      <a:pt x="295532" y="81269"/>
                    </a:lnTo>
                    <a:lnTo>
                      <a:pt x="318297" y="68124"/>
                    </a:lnTo>
                    <a:lnTo>
                      <a:pt x="316583" y="67172"/>
                    </a:lnTo>
                    <a:close/>
                    <a:moveTo>
                      <a:pt x="273149" y="99843"/>
                    </a:moveTo>
                    <a:lnTo>
                      <a:pt x="274768" y="100795"/>
                    </a:lnTo>
                    <a:lnTo>
                      <a:pt x="289913" y="92032"/>
                    </a:lnTo>
                    <a:lnTo>
                      <a:pt x="288293" y="91080"/>
                    </a:lnTo>
                    <a:close/>
                    <a:moveTo>
                      <a:pt x="291722" y="81555"/>
                    </a:moveTo>
                    <a:lnTo>
                      <a:pt x="264386" y="97271"/>
                    </a:lnTo>
                    <a:lnTo>
                      <a:pt x="266100" y="98223"/>
                    </a:lnTo>
                    <a:lnTo>
                      <a:pt x="293342" y="82507"/>
                    </a:lnTo>
                    <a:close/>
                    <a:moveTo>
                      <a:pt x="277244" y="106891"/>
                    </a:moveTo>
                    <a:lnTo>
                      <a:pt x="275625" y="105939"/>
                    </a:lnTo>
                    <a:lnTo>
                      <a:pt x="248669" y="121560"/>
                    </a:lnTo>
                    <a:lnTo>
                      <a:pt x="250289" y="122512"/>
                    </a:lnTo>
                    <a:close/>
                    <a:moveTo>
                      <a:pt x="302581" y="82793"/>
                    </a:moveTo>
                    <a:lnTo>
                      <a:pt x="290389" y="89841"/>
                    </a:lnTo>
                    <a:lnTo>
                      <a:pt x="292103" y="90794"/>
                    </a:lnTo>
                    <a:lnTo>
                      <a:pt x="304200" y="83745"/>
                    </a:lnTo>
                    <a:close/>
                    <a:moveTo>
                      <a:pt x="263909" y="99462"/>
                    </a:moveTo>
                    <a:lnTo>
                      <a:pt x="262290" y="98509"/>
                    </a:lnTo>
                    <a:lnTo>
                      <a:pt x="198663" y="135276"/>
                    </a:lnTo>
                    <a:lnTo>
                      <a:pt x="200282" y="136228"/>
                    </a:lnTo>
                    <a:close/>
                    <a:moveTo>
                      <a:pt x="288103" y="106320"/>
                    </a:moveTo>
                    <a:lnTo>
                      <a:pt x="289722" y="107272"/>
                    </a:lnTo>
                    <a:lnTo>
                      <a:pt x="316678" y="91746"/>
                    </a:lnTo>
                    <a:lnTo>
                      <a:pt x="315059" y="90794"/>
                    </a:lnTo>
                    <a:close/>
                    <a:moveTo>
                      <a:pt x="304772" y="81555"/>
                    </a:moveTo>
                    <a:lnTo>
                      <a:pt x="306391" y="82507"/>
                    </a:lnTo>
                    <a:lnTo>
                      <a:pt x="333823" y="66696"/>
                    </a:lnTo>
                    <a:lnTo>
                      <a:pt x="332204" y="65743"/>
                    </a:lnTo>
                    <a:close/>
                    <a:moveTo>
                      <a:pt x="318773" y="65934"/>
                    </a:moveTo>
                    <a:lnTo>
                      <a:pt x="320393" y="66886"/>
                    </a:lnTo>
                    <a:lnTo>
                      <a:pt x="332585" y="59838"/>
                    </a:lnTo>
                    <a:lnTo>
                      <a:pt x="330965" y="58885"/>
                    </a:lnTo>
                    <a:close/>
                    <a:moveTo>
                      <a:pt x="333728" y="74316"/>
                    </a:moveTo>
                    <a:lnTo>
                      <a:pt x="349634" y="64791"/>
                    </a:lnTo>
                    <a:lnTo>
                      <a:pt x="348015" y="63838"/>
                    </a:lnTo>
                    <a:lnTo>
                      <a:pt x="332108" y="73363"/>
                    </a:lnTo>
                    <a:close/>
                    <a:moveTo>
                      <a:pt x="317630" y="89079"/>
                    </a:moveTo>
                    <a:lnTo>
                      <a:pt x="319250" y="90032"/>
                    </a:lnTo>
                    <a:lnTo>
                      <a:pt x="331061" y="83269"/>
                    </a:lnTo>
                    <a:lnTo>
                      <a:pt x="329441" y="82317"/>
                    </a:lnTo>
                    <a:close/>
                    <a:moveTo>
                      <a:pt x="236096" y="122893"/>
                    </a:moveTo>
                    <a:lnTo>
                      <a:pt x="234382" y="121941"/>
                    </a:lnTo>
                    <a:lnTo>
                      <a:pt x="210188" y="135942"/>
                    </a:lnTo>
                    <a:lnTo>
                      <a:pt x="211903" y="136895"/>
                    </a:lnTo>
                    <a:close/>
                    <a:moveTo>
                      <a:pt x="271434" y="100605"/>
                    </a:moveTo>
                    <a:lnTo>
                      <a:pt x="236573" y="120702"/>
                    </a:lnTo>
                    <a:lnTo>
                      <a:pt x="238192" y="121655"/>
                    </a:lnTo>
                    <a:lnTo>
                      <a:pt x="273149" y="101557"/>
                    </a:lnTo>
                    <a:close/>
                    <a:moveTo>
                      <a:pt x="278197" y="104224"/>
                    </a:moveTo>
                    <a:lnTo>
                      <a:pt x="279911" y="105177"/>
                    </a:lnTo>
                    <a:lnTo>
                      <a:pt x="307153" y="89460"/>
                    </a:lnTo>
                    <a:lnTo>
                      <a:pt x="305534" y="88508"/>
                    </a:lnTo>
                    <a:close/>
                    <a:moveTo>
                      <a:pt x="330394" y="74125"/>
                    </a:moveTo>
                    <a:lnTo>
                      <a:pt x="307629" y="87270"/>
                    </a:lnTo>
                    <a:lnTo>
                      <a:pt x="309248" y="88222"/>
                    </a:lnTo>
                    <a:lnTo>
                      <a:pt x="332013" y="75078"/>
                    </a:lnTo>
                    <a:close/>
                    <a:moveTo>
                      <a:pt x="333537" y="57171"/>
                    </a:moveTo>
                    <a:lnTo>
                      <a:pt x="335252" y="58123"/>
                    </a:lnTo>
                    <a:lnTo>
                      <a:pt x="345539" y="52123"/>
                    </a:lnTo>
                    <a:lnTo>
                      <a:pt x="343919" y="51170"/>
                    </a:lnTo>
                    <a:close/>
                    <a:moveTo>
                      <a:pt x="343062" y="59266"/>
                    </a:moveTo>
                    <a:lnTo>
                      <a:pt x="334871" y="64029"/>
                    </a:lnTo>
                    <a:lnTo>
                      <a:pt x="336585" y="64981"/>
                    </a:lnTo>
                    <a:lnTo>
                      <a:pt x="344777" y="60219"/>
                    </a:lnTo>
                    <a:close/>
                    <a:moveTo>
                      <a:pt x="249908" y="128227"/>
                    </a:moveTo>
                    <a:lnTo>
                      <a:pt x="222380" y="143943"/>
                    </a:lnTo>
                    <a:lnTo>
                      <a:pt x="224000" y="144896"/>
                    </a:lnTo>
                    <a:lnTo>
                      <a:pt x="251146" y="129180"/>
                    </a:lnTo>
                    <a:close/>
                    <a:moveTo>
                      <a:pt x="248765" y="123274"/>
                    </a:moveTo>
                    <a:lnTo>
                      <a:pt x="247050" y="122322"/>
                    </a:lnTo>
                    <a:lnTo>
                      <a:pt x="212855" y="142038"/>
                    </a:lnTo>
                    <a:lnTo>
                      <a:pt x="214475" y="142991"/>
                    </a:lnTo>
                    <a:close/>
                    <a:moveTo>
                      <a:pt x="288198" y="108034"/>
                    </a:moveTo>
                    <a:lnTo>
                      <a:pt x="286484" y="107082"/>
                    </a:lnTo>
                    <a:lnTo>
                      <a:pt x="252098" y="126989"/>
                    </a:lnTo>
                    <a:lnTo>
                      <a:pt x="253718" y="127941"/>
                    </a:lnTo>
                    <a:close/>
                    <a:moveTo>
                      <a:pt x="94269" y="94032"/>
                    </a:moveTo>
                    <a:lnTo>
                      <a:pt x="95984" y="94985"/>
                    </a:lnTo>
                    <a:lnTo>
                      <a:pt x="118748" y="81840"/>
                    </a:lnTo>
                    <a:lnTo>
                      <a:pt x="117034" y="80888"/>
                    </a:lnTo>
                    <a:close/>
                    <a:moveTo>
                      <a:pt x="93793" y="96223"/>
                    </a:moveTo>
                    <a:lnTo>
                      <a:pt x="92174" y="95271"/>
                    </a:lnTo>
                    <a:lnTo>
                      <a:pt x="64837" y="111082"/>
                    </a:lnTo>
                    <a:lnTo>
                      <a:pt x="66551" y="112035"/>
                    </a:lnTo>
                    <a:close/>
                    <a:moveTo>
                      <a:pt x="98841" y="98985"/>
                    </a:moveTo>
                    <a:lnTo>
                      <a:pt x="100556" y="99938"/>
                    </a:lnTo>
                    <a:lnTo>
                      <a:pt x="115700" y="91175"/>
                    </a:lnTo>
                    <a:lnTo>
                      <a:pt x="114081" y="90223"/>
                    </a:lnTo>
                    <a:close/>
                    <a:moveTo>
                      <a:pt x="102746" y="111940"/>
                    </a:moveTo>
                    <a:lnTo>
                      <a:pt x="104461" y="112892"/>
                    </a:lnTo>
                    <a:lnTo>
                      <a:pt x="119606" y="104129"/>
                    </a:lnTo>
                    <a:lnTo>
                      <a:pt x="117986" y="103176"/>
                    </a:lnTo>
                    <a:close/>
                    <a:moveTo>
                      <a:pt x="121796" y="93556"/>
                    </a:moveTo>
                    <a:lnTo>
                      <a:pt x="94460" y="109368"/>
                    </a:lnTo>
                    <a:lnTo>
                      <a:pt x="96174" y="110320"/>
                    </a:lnTo>
                    <a:lnTo>
                      <a:pt x="123416" y="94509"/>
                    </a:lnTo>
                    <a:close/>
                    <a:moveTo>
                      <a:pt x="132655" y="94890"/>
                    </a:moveTo>
                    <a:lnTo>
                      <a:pt x="120463" y="101938"/>
                    </a:lnTo>
                    <a:lnTo>
                      <a:pt x="122082" y="102891"/>
                    </a:lnTo>
                    <a:lnTo>
                      <a:pt x="134274" y="95842"/>
                    </a:lnTo>
                    <a:close/>
                    <a:moveTo>
                      <a:pt x="93983" y="111558"/>
                    </a:moveTo>
                    <a:lnTo>
                      <a:pt x="92364" y="110606"/>
                    </a:lnTo>
                    <a:lnTo>
                      <a:pt x="37310" y="142324"/>
                    </a:lnTo>
                    <a:lnTo>
                      <a:pt x="39024" y="143277"/>
                    </a:lnTo>
                    <a:close/>
                    <a:moveTo>
                      <a:pt x="60455" y="122607"/>
                    </a:moveTo>
                    <a:lnTo>
                      <a:pt x="58836" y="121655"/>
                    </a:lnTo>
                    <a:lnTo>
                      <a:pt x="29594" y="138514"/>
                    </a:lnTo>
                    <a:lnTo>
                      <a:pt x="31214" y="139467"/>
                    </a:lnTo>
                    <a:close/>
                    <a:moveTo>
                      <a:pt x="63503" y="113082"/>
                    </a:moveTo>
                    <a:lnTo>
                      <a:pt x="61884" y="112130"/>
                    </a:lnTo>
                    <a:lnTo>
                      <a:pt x="22927" y="134609"/>
                    </a:lnTo>
                    <a:lnTo>
                      <a:pt x="24546" y="135561"/>
                    </a:lnTo>
                    <a:close/>
                    <a:moveTo>
                      <a:pt x="64361" y="135276"/>
                    </a:moveTo>
                    <a:lnTo>
                      <a:pt x="62741" y="134323"/>
                    </a:lnTo>
                    <a:lnTo>
                      <a:pt x="43025" y="145753"/>
                    </a:lnTo>
                    <a:lnTo>
                      <a:pt x="44644" y="146706"/>
                    </a:lnTo>
                    <a:close/>
                    <a:moveTo>
                      <a:pt x="99794" y="112987"/>
                    </a:moveTo>
                    <a:lnTo>
                      <a:pt x="64932" y="133085"/>
                    </a:lnTo>
                    <a:lnTo>
                      <a:pt x="66551" y="134037"/>
                    </a:lnTo>
                    <a:lnTo>
                      <a:pt x="101413" y="113940"/>
                    </a:lnTo>
                    <a:close/>
                    <a:moveTo>
                      <a:pt x="97508" y="100986"/>
                    </a:moveTo>
                    <a:lnTo>
                      <a:pt x="95888" y="100033"/>
                    </a:lnTo>
                    <a:lnTo>
                      <a:pt x="61027" y="120226"/>
                    </a:lnTo>
                    <a:lnTo>
                      <a:pt x="62646" y="121179"/>
                    </a:lnTo>
                    <a:close/>
                    <a:moveTo>
                      <a:pt x="111795" y="117369"/>
                    </a:moveTo>
                    <a:lnTo>
                      <a:pt x="113414" y="118321"/>
                    </a:lnTo>
                    <a:lnTo>
                      <a:pt x="128559" y="109558"/>
                    </a:lnTo>
                    <a:lnTo>
                      <a:pt x="126940" y="108606"/>
                    </a:lnTo>
                    <a:close/>
                    <a:moveTo>
                      <a:pt x="115891" y="124512"/>
                    </a:moveTo>
                    <a:lnTo>
                      <a:pt x="114272" y="123560"/>
                    </a:lnTo>
                    <a:lnTo>
                      <a:pt x="87316" y="139086"/>
                    </a:lnTo>
                    <a:lnTo>
                      <a:pt x="88935" y="140038"/>
                    </a:lnTo>
                    <a:close/>
                    <a:moveTo>
                      <a:pt x="141227" y="100414"/>
                    </a:moveTo>
                    <a:lnTo>
                      <a:pt x="129035" y="107367"/>
                    </a:lnTo>
                    <a:lnTo>
                      <a:pt x="130750" y="108320"/>
                    </a:lnTo>
                    <a:lnTo>
                      <a:pt x="142942" y="101367"/>
                    </a:lnTo>
                    <a:close/>
                    <a:moveTo>
                      <a:pt x="127130" y="124322"/>
                    </a:moveTo>
                    <a:lnTo>
                      <a:pt x="128750" y="125274"/>
                    </a:lnTo>
                    <a:lnTo>
                      <a:pt x="155705" y="109653"/>
                    </a:lnTo>
                    <a:lnTo>
                      <a:pt x="154086" y="108701"/>
                    </a:lnTo>
                    <a:close/>
                    <a:moveTo>
                      <a:pt x="74648" y="141372"/>
                    </a:moveTo>
                    <a:lnTo>
                      <a:pt x="72933" y="140419"/>
                    </a:lnTo>
                    <a:lnTo>
                      <a:pt x="53216" y="151754"/>
                    </a:lnTo>
                    <a:lnTo>
                      <a:pt x="54836" y="152707"/>
                    </a:lnTo>
                    <a:close/>
                    <a:moveTo>
                      <a:pt x="109985" y="118988"/>
                    </a:moveTo>
                    <a:lnTo>
                      <a:pt x="75124" y="139181"/>
                    </a:lnTo>
                    <a:lnTo>
                      <a:pt x="76743" y="140133"/>
                    </a:lnTo>
                    <a:lnTo>
                      <a:pt x="111700" y="119940"/>
                    </a:lnTo>
                    <a:close/>
                    <a:moveTo>
                      <a:pt x="116748" y="122703"/>
                    </a:moveTo>
                    <a:lnTo>
                      <a:pt x="118463" y="123655"/>
                    </a:lnTo>
                    <a:lnTo>
                      <a:pt x="145704" y="107939"/>
                    </a:lnTo>
                    <a:lnTo>
                      <a:pt x="144085" y="106891"/>
                    </a:lnTo>
                    <a:close/>
                    <a:moveTo>
                      <a:pt x="167135" y="108796"/>
                    </a:moveTo>
                    <a:lnTo>
                      <a:pt x="151991" y="117464"/>
                    </a:lnTo>
                    <a:lnTo>
                      <a:pt x="153610" y="118416"/>
                    </a:lnTo>
                    <a:lnTo>
                      <a:pt x="168755" y="109749"/>
                    </a:lnTo>
                    <a:close/>
                    <a:moveTo>
                      <a:pt x="149895" y="118321"/>
                    </a:moveTo>
                    <a:lnTo>
                      <a:pt x="114938" y="138514"/>
                    </a:lnTo>
                    <a:lnTo>
                      <a:pt x="116653" y="139467"/>
                    </a:lnTo>
                    <a:lnTo>
                      <a:pt x="151514" y="119274"/>
                    </a:lnTo>
                    <a:close/>
                    <a:moveTo>
                      <a:pt x="103699" y="144991"/>
                    </a:moveTo>
                    <a:lnTo>
                      <a:pt x="72743" y="162898"/>
                    </a:lnTo>
                    <a:lnTo>
                      <a:pt x="74362" y="163851"/>
                    </a:lnTo>
                    <a:lnTo>
                      <a:pt x="105318" y="145944"/>
                    </a:lnTo>
                    <a:close/>
                    <a:moveTo>
                      <a:pt x="88364" y="146325"/>
                    </a:moveTo>
                    <a:lnTo>
                      <a:pt x="66170" y="159088"/>
                    </a:lnTo>
                    <a:lnTo>
                      <a:pt x="67885" y="160041"/>
                    </a:lnTo>
                    <a:lnTo>
                      <a:pt x="90078" y="147277"/>
                    </a:lnTo>
                    <a:close/>
                    <a:moveTo>
                      <a:pt x="114462" y="140705"/>
                    </a:moveTo>
                    <a:lnTo>
                      <a:pt x="112843" y="139752"/>
                    </a:lnTo>
                    <a:lnTo>
                      <a:pt x="105890" y="143753"/>
                    </a:lnTo>
                    <a:lnTo>
                      <a:pt x="107509" y="144706"/>
                    </a:lnTo>
                    <a:close/>
                    <a:moveTo>
                      <a:pt x="87221" y="141276"/>
                    </a:moveTo>
                    <a:lnTo>
                      <a:pt x="85506" y="140324"/>
                    </a:lnTo>
                    <a:lnTo>
                      <a:pt x="59693" y="155278"/>
                    </a:lnTo>
                    <a:lnTo>
                      <a:pt x="61313" y="156231"/>
                    </a:lnTo>
                    <a:close/>
                    <a:moveTo>
                      <a:pt x="126654" y="126132"/>
                    </a:moveTo>
                    <a:lnTo>
                      <a:pt x="124940" y="125179"/>
                    </a:lnTo>
                    <a:lnTo>
                      <a:pt x="90554" y="145086"/>
                    </a:lnTo>
                    <a:lnTo>
                      <a:pt x="92174" y="146039"/>
                    </a:lnTo>
                    <a:close/>
                    <a:moveTo>
                      <a:pt x="170945" y="140895"/>
                    </a:moveTo>
                    <a:lnTo>
                      <a:pt x="169326" y="139943"/>
                    </a:lnTo>
                    <a:lnTo>
                      <a:pt x="141989" y="155659"/>
                    </a:lnTo>
                    <a:lnTo>
                      <a:pt x="143704" y="156612"/>
                    </a:lnTo>
                    <a:close/>
                    <a:moveTo>
                      <a:pt x="156372" y="141753"/>
                    </a:moveTo>
                    <a:lnTo>
                      <a:pt x="168564" y="134704"/>
                    </a:lnTo>
                    <a:lnTo>
                      <a:pt x="166850" y="133752"/>
                    </a:lnTo>
                    <a:lnTo>
                      <a:pt x="154658" y="140800"/>
                    </a:lnTo>
                    <a:close/>
                    <a:moveTo>
                      <a:pt x="154181" y="142991"/>
                    </a:moveTo>
                    <a:lnTo>
                      <a:pt x="152562" y="142038"/>
                    </a:lnTo>
                    <a:lnTo>
                      <a:pt x="137417" y="150801"/>
                    </a:lnTo>
                    <a:lnTo>
                      <a:pt x="139037" y="151754"/>
                    </a:lnTo>
                    <a:close/>
                    <a:moveTo>
                      <a:pt x="141513" y="157850"/>
                    </a:moveTo>
                    <a:lnTo>
                      <a:pt x="139894" y="156898"/>
                    </a:lnTo>
                    <a:lnTo>
                      <a:pt x="100937" y="179376"/>
                    </a:lnTo>
                    <a:lnTo>
                      <a:pt x="102651" y="180329"/>
                    </a:lnTo>
                    <a:close/>
                    <a:moveTo>
                      <a:pt x="130369" y="149182"/>
                    </a:moveTo>
                    <a:lnTo>
                      <a:pt x="157610" y="133466"/>
                    </a:lnTo>
                    <a:lnTo>
                      <a:pt x="155991" y="132513"/>
                    </a:lnTo>
                    <a:lnTo>
                      <a:pt x="128750" y="148230"/>
                    </a:lnTo>
                    <a:close/>
                    <a:moveTo>
                      <a:pt x="159801" y="132228"/>
                    </a:moveTo>
                    <a:lnTo>
                      <a:pt x="182566" y="119083"/>
                    </a:lnTo>
                    <a:lnTo>
                      <a:pt x="180947" y="118131"/>
                    </a:lnTo>
                    <a:lnTo>
                      <a:pt x="158182" y="131275"/>
                    </a:lnTo>
                    <a:close/>
                    <a:moveTo>
                      <a:pt x="128273" y="150420"/>
                    </a:moveTo>
                    <a:lnTo>
                      <a:pt x="126559" y="149468"/>
                    </a:lnTo>
                    <a:lnTo>
                      <a:pt x="87792" y="171947"/>
                    </a:lnTo>
                    <a:lnTo>
                      <a:pt x="89507" y="172899"/>
                    </a:lnTo>
                    <a:close/>
                    <a:moveTo>
                      <a:pt x="135227" y="152040"/>
                    </a:moveTo>
                    <a:lnTo>
                      <a:pt x="94269" y="175662"/>
                    </a:lnTo>
                    <a:lnTo>
                      <a:pt x="95984" y="176614"/>
                    </a:lnTo>
                    <a:lnTo>
                      <a:pt x="136655" y="152897"/>
                    </a:lnTo>
                    <a:close/>
                    <a:moveTo>
                      <a:pt x="83220" y="168804"/>
                    </a:moveTo>
                    <a:lnTo>
                      <a:pt x="95984" y="161469"/>
                    </a:lnTo>
                    <a:lnTo>
                      <a:pt x="94364" y="160517"/>
                    </a:lnTo>
                    <a:lnTo>
                      <a:pt x="81601" y="167851"/>
                    </a:lnTo>
                    <a:close/>
                    <a:moveTo>
                      <a:pt x="152467" y="128894"/>
                    </a:moveTo>
                    <a:lnTo>
                      <a:pt x="164659" y="121845"/>
                    </a:lnTo>
                    <a:lnTo>
                      <a:pt x="162944" y="120893"/>
                    </a:lnTo>
                    <a:lnTo>
                      <a:pt x="150752" y="127846"/>
                    </a:lnTo>
                    <a:close/>
                    <a:moveTo>
                      <a:pt x="135131" y="138419"/>
                    </a:moveTo>
                    <a:lnTo>
                      <a:pt x="150276" y="129751"/>
                    </a:lnTo>
                    <a:lnTo>
                      <a:pt x="148657" y="128703"/>
                    </a:lnTo>
                    <a:lnTo>
                      <a:pt x="133512" y="137466"/>
                    </a:lnTo>
                    <a:close/>
                    <a:moveTo>
                      <a:pt x="98079" y="159850"/>
                    </a:moveTo>
                    <a:lnTo>
                      <a:pt x="133036" y="139657"/>
                    </a:lnTo>
                    <a:lnTo>
                      <a:pt x="131321" y="138705"/>
                    </a:lnTo>
                    <a:lnTo>
                      <a:pt x="96460" y="158898"/>
                    </a:lnTo>
                    <a:close/>
                    <a:moveTo>
                      <a:pt x="176851" y="154421"/>
                    </a:moveTo>
                    <a:lnTo>
                      <a:pt x="178565" y="155373"/>
                    </a:lnTo>
                    <a:lnTo>
                      <a:pt x="193710" y="146610"/>
                    </a:lnTo>
                    <a:lnTo>
                      <a:pt x="191996" y="145658"/>
                    </a:lnTo>
                    <a:close/>
                    <a:moveTo>
                      <a:pt x="195901" y="136038"/>
                    </a:moveTo>
                    <a:lnTo>
                      <a:pt x="168088" y="152897"/>
                    </a:lnTo>
                    <a:lnTo>
                      <a:pt x="169802" y="153849"/>
                    </a:lnTo>
                    <a:lnTo>
                      <a:pt x="197044" y="138038"/>
                    </a:lnTo>
                    <a:close/>
                    <a:moveTo>
                      <a:pt x="180947" y="162422"/>
                    </a:moveTo>
                    <a:lnTo>
                      <a:pt x="179232" y="161469"/>
                    </a:lnTo>
                    <a:lnTo>
                      <a:pt x="152372" y="177090"/>
                    </a:lnTo>
                    <a:lnTo>
                      <a:pt x="153991" y="178043"/>
                    </a:lnTo>
                    <a:close/>
                    <a:moveTo>
                      <a:pt x="206283" y="138324"/>
                    </a:moveTo>
                    <a:lnTo>
                      <a:pt x="194091" y="145372"/>
                    </a:lnTo>
                    <a:lnTo>
                      <a:pt x="195710" y="146325"/>
                    </a:lnTo>
                    <a:lnTo>
                      <a:pt x="207902" y="139276"/>
                    </a:lnTo>
                    <a:close/>
                    <a:moveTo>
                      <a:pt x="167612" y="154992"/>
                    </a:moveTo>
                    <a:lnTo>
                      <a:pt x="165992" y="154040"/>
                    </a:lnTo>
                    <a:lnTo>
                      <a:pt x="110938" y="185758"/>
                    </a:lnTo>
                    <a:lnTo>
                      <a:pt x="112652" y="186711"/>
                    </a:lnTo>
                    <a:close/>
                    <a:moveTo>
                      <a:pt x="191805" y="161850"/>
                    </a:moveTo>
                    <a:lnTo>
                      <a:pt x="193424" y="162803"/>
                    </a:lnTo>
                    <a:lnTo>
                      <a:pt x="220380" y="147277"/>
                    </a:lnTo>
                    <a:lnTo>
                      <a:pt x="218666" y="146325"/>
                    </a:lnTo>
                    <a:close/>
                    <a:moveTo>
                      <a:pt x="139227" y="178900"/>
                    </a:moveTo>
                    <a:lnTo>
                      <a:pt x="137608" y="177948"/>
                    </a:lnTo>
                    <a:lnTo>
                      <a:pt x="117891" y="189378"/>
                    </a:lnTo>
                    <a:lnTo>
                      <a:pt x="119510" y="190330"/>
                    </a:lnTo>
                    <a:close/>
                    <a:moveTo>
                      <a:pt x="174660" y="156612"/>
                    </a:moveTo>
                    <a:lnTo>
                      <a:pt x="139799" y="176709"/>
                    </a:lnTo>
                    <a:lnTo>
                      <a:pt x="141418" y="177662"/>
                    </a:lnTo>
                    <a:lnTo>
                      <a:pt x="176279" y="157564"/>
                    </a:lnTo>
                    <a:close/>
                    <a:moveTo>
                      <a:pt x="181423" y="160231"/>
                    </a:moveTo>
                    <a:lnTo>
                      <a:pt x="183042" y="161184"/>
                    </a:lnTo>
                    <a:lnTo>
                      <a:pt x="210379" y="145467"/>
                    </a:lnTo>
                    <a:lnTo>
                      <a:pt x="208664" y="144515"/>
                    </a:lnTo>
                    <a:close/>
                    <a:moveTo>
                      <a:pt x="152848" y="184234"/>
                    </a:moveTo>
                    <a:lnTo>
                      <a:pt x="130655" y="196998"/>
                    </a:lnTo>
                    <a:lnTo>
                      <a:pt x="132274" y="197950"/>
                    </a:lnTo>
                    <a:lnTo>
                      <a:pt x="154467" y="185187"/>
                    </a:lnTo>
                    <a:close/>
                    <a:moveTo>
                      <a:pt x="151610" y="179281"/>
                    </a:moveTo>
                    <a:lnTo>
                      <a:pt x="149990" y="178329"/>
                    </a:lnTo>
                    <a:lnTo>
                      <a:pt x="124178" y="193188"/>
                    </a:lnTo>
                    <a:lnTo>
                      <a:pt x="125797" y="194140"/>
                    </a:lnTo>
                    <a:close/>
                    <a:moveTo>
                      <a:pt x="191043" y="164041"/>
                    </a:moveTo>
                    <a:lnTo>
                      <a:pt x="189424" y="163089"/>
                    </a:lnTo>
                    <a:lnTo>
                      <a:pt x="154943" y="182996"/>
                    </a:lnTo>
                    <a:lnTo>
                      <a:pt x="156658" y="183948"/>
                    </a:lnTo>
                    <a:close/>
                    <a:moveTo>
                      <a:pt x="320393" y="114225"/>
                    </a:moveTo>
                    <a:lnTo>
                      <a:pt x="322012" y="115178"/>
                    </a:lnTo>
                    <a:lnTo>
                      <a:pt x="344777" y="102033"/>
                    </a:lnTo>
                    <a:lnTo>
                      <a:pt x="343157" y="101081"/>
                    </a:lnTo>
                    <a:close/>
                    <a:moveTo>
                      <a:pt x="319916" y="116416"/>
                    </a:moveTo>
                    <a:lnTo>
                      <a:pt x="318297" y="115464"/>
                    </a:lnTo>
                    <a:lnTo>
                      <a:pt x="290960" y="131180"/>
                    </a:lnTo>
                    <a:lnTo>
                      <a:pt x="292675" y="132132"/>
                    </a:lnTo>
                    <a:close/>
                    <a:moveTo>
                      <a:pt x="324965" y="119178"/>
                    </a:moveTo>
                    <a:lnTo>
                      <a:pt x="326679" y="120131"/>
                    </a:lnTo>
                    <a:lnTo>
                      <a:pt x="341824" y="111368"/>
                    </a:lnTo>
                    <a:lnTo>
                      <a:pt x="340109" y="110415"/>
                    </a:lnTo>
                    <a:close/>
                    <a:moveTo>
                      <a:pt x="342300" y="109177"/>
                    </a:moveTo>
                    <a:lnTo>
                      <a:pt x="343919" y="110130"/>
                    </a:lnTo>
                    <a:lnTo>
                      <a:pt x="356111" y="103081"/>
                    </a:lnTo>
                    <a:lnTo>
                      <a:pt x="354492" y="102129"/>
                    </a:lnTo>
                    <a:close/>
                    <a:moveTo>
                      <a:pt x="349634" y="112511"/>
                    </a:moveTo>
                    <a:lnTo>
                      <a:pt x="351254" y="113463"/>
                    </a:lnTo>
                    <a:lnTo>
                      <a:pt x="374018" y="100319"/>
                    </a:lnTo>
                    <a:lnTo>
                      <a:pt x="372399" y="99366"/>
                    </a:lnTo>
                    <a:close/>
                    <a:moveTo>
                      <a:pt x="328870" y="131561"/>
                    </a:moveTo>
                    <a:lnTo>
                      <a:pt x="330584" y="132513"/>
                    </a:lnTo>
                    <a:lnTo>
                      <a:pt x="346205" y="124322"/>
                    </a:lnTo>
                    <a:lnTo>
                      <a:pt x="344491" y="123369"/>
                    </a:lnTo>
                    <a:close/>
                    <a:moveTo>
                      <a:pt x="347920" y="113273"/>
                    </a:moveTo>
                    <a:lnTo>
                      <a:pt x="320678" y="128989"/>
                    </a:lnTo>
                    <a:lnTo>
                      <a:pt x="322298" y="129942"/>
                    </a:lnTo>
                    <a:lnTo>
                      <a:pt x="349634" y="114225"/>
                    </a:lnTo>
                    <a:close/>
                    <a:moveTo>
                      <a:pt x="358874" y="114511"/>
                    </a:moveTo>
                    <a:lnTo>
                      <a:pt x="346682" y="121560"/>
                    </a:lnTo>
                    <a:lnTo>
                      <a:pt x="348301" y="122512"/>
                    </a:lnTo>
                    <a:lnTo>
                      <a:pt x="360493" y="115464"/>
                    </a:lnTo>
                    <a:close/>
                    <a:moveTo>
                      <a:pt x="384496" y="84603"/>
                    </a:moveTo>
                    <a:lnTo>
                      <a:pt x="357064" y="100414"/>
                    </a:lnTo>
                    <a:lnTo>
                      <a:pt x="358778" y="101367"/>
                    </a:lnTo>
                    <a:lnTo>
                      <a:pt x="386210" y="85555"/>
                    </a:lnTo>
                    <a:close/>
                    <a:moveTo>
                      <a:pt x="320202" y="131180"/>
                    </a:moveTo>
                    <a:lnTo>
                      <a:pt x="318583" y="130227"/>
                    </a:lnTo>
                    <a:lnTo>
                      <a:pt x="255432" y="166708"/>
                    </a:lnTo>
                    <a:lnTo>
                      <a:pt x="257051" y="167661"/>
                    </a:lnTo>
                    <a:close/>
                    <a:moveTo>
                      <a:pt x="287912" y="142229"/>
                    </a:moveTo>
                    <a:lnTo>
                      <a:pt x="286293" y="141276"/>
                    </a:lnTo>
                    <a:lnTo>
                      <a:pt x="248193" y="163374"/>
                    </a:lnTo>
                    <a:lnTo>
                      <a:pt x="249908" y="164327"/>
                    </a:lnTo>
                    <a:close/>
                    <a:moveTo>
                      <a:pt x="370780" y="85079"/>
                    </a:moveTo>
                    <a:lnTo>
                      <a:pt x="345824" y="99557"/>
                    </a:lnTo>
                    <a:lnTo>
                      <a:pt x="347444" y="100509"/>
                    </a:lnTo>
                    <a:lnTo>
                      <a:pt x="372494" y="86032"/>
                    </a:lnTo>
                    <a:close/>
                    <a:moveTo>
                      <a:pt x="290960" y="132704"/>
                    </a:moveTo>
                    <a:lnTo>
                      <a:pt x="289341" y="131751"/>
                    </a:lnTo>
                    <a:lnTo>
                      <a:pt x="250384" y="154231"/>
                    </a:lnTo>
                    <a:lnTo>
                      <a:pt x="252003" y="155183"/>
                    </a:lnTo>
                    <a:close/>
                    <a:moveTo>
                      <a:pt x="360969" y="113082"/>
                    </a:moveTo>
                    <a:lnTo>
                      <a:pt x="362684" y="114035"/>
                    </a:lnTo>
                    <a:lnTo>
                      <a:pt x="390116" y="98223"/>
                    </a:lnTo>
                    <a:lnTo>
                      <a:pt x="388401" y="97271"/>
                    </a:lnTo>
                    <a:close/>
                    <a:moveTo>
                      <a:pt x="374971" y="97461"/>
                    </a:moveTo>
                    <a:lnTo>
                      <a:pt x="376685" y="98414"/>
                    </a:lnTo>
                    <a:lnTo>
                      <a:pt x="388877" y="91365"/>
                    </a:lnTo>
                    <a:lnTo>
                      <a:pt x="387163" y="90413"/>
                    </a:lnTo>
                    <a:close/>
                    <a:moveTo>
                      <a:pt x="291818" y="154611"/>
                    </a:moveTo>
                    <a:lnTo>
                      <a:pt x="290198" y="153659"/>
                    </a:lnTo>
                    <a:lnTo>
                      <a:pt x="266100" y="167470"/>
                    </a:lnTo>
                    <a:lnTo>
                      <a:pt x="267815" y="168518"/>
                    </a:lnTo>
                    <a:close/>
                    <a:moveTo>
                      <a:pt x="327155" y="132894"/>
                    </a:moveTo>
                    <a:lnTo>
                      <a:pt x="292008" y="152897"/>
                    </a:lnTo>
                    <a:lnTo>
                      <a:pt x="293723" y="153849"/>
                    </a:lnTo>
                    <a:lnTo>
                      <a:pt x="328584" y="133657"/>
                    </a:lnTo>
                    <a:close/>
                    <a:moveTo>
                      <a:pt x="372875" y="83745"/>
                    </a:moveTo>
                    <a:lnTo>
                      <a:pt x="374495" y="84698"/>
                    </a:lnTo>
                    <a:lnTo>
                      <a:pt x="389163" y="76316"/>
                    </a:lnTo>
                    <a:lnTo>
                      <a:pt x="387449" y="75363"/>
                    </a:lnTo>
                    <a:close/>
                    <a:moveTo>
                      <a:pt x="325250" y="120988"/>
                    </a:moveTo>
                    <a:lnTo>
                      <a:pt x="323631" y="120036"/>
                    </a:lnTo>
                    <a:lnTo>
                      <a:pt x="288674" y="140133"/>
                    </a:lnTo>
                    <a:lnTo>
                      <a:pt x="290389" y="141086"/>
                    </a:lnTo>
                    <a:close/>
                    <a:moveTo>
                      <a:pt x="389639" y="89460"/>
                    </a:moveTo>
                    <a:lnTo>
                      <a:pt x="391259" y="90413"/>
                    </a:lnTo>
                    <a:lnTo>
                      <a:pt x="398783" y="86032"/>
                    </a:lnTo>
                    <a:lnTo>
                      <a:pt x="397164" y="85079"/>
                    </a:lnTo>
                    <a:close/>
                    <a:moveTo>
                      <a:pt x="399164" y="91556"/>
                    </a:moveTo>
                    <a:lnTo>
                      <a:pt x="390973" y="96318"/>
                    </a:lnTo>
                    <a:lnTo>
                      <a:pt x="392592" y="97271"/>
                    </a:lnTo>
                    <a:lnTo>
                      <a:pt x="400784" y="92508"/>
                    </a:lnTo>
                    <a:close/>
                    <a:moveTo>
                      <a:pt x="339538" y="137371"/>
                    </a:moveTo>
                    <a:lnTo>
                      <a:pt x="341252" y="138324"/>
                    </a:lnTo>
                    <a:lnTo>
                      <a:pt x="356397" y="129561"/>
                    </a:lnTo>
                    <a:lnTo>
                      <a:pt x="354778" y="128608"/>
                    </a:lnTo>
                    <a:close/>
                    <a:moveTo>
                      <a:pt x="343729" y="144420"/>
                    </a:moveTo>
                    <a:lnTo>
                      <a:pt x="342110" y="143467"/>
                    </a:lnTo>
                    <a:lnTo>
                      <a:pt x="315154" y="159088"/>
                    </a:lnTo>
                    <a:lnTo>
                      <a:pt x="316773" y="160041"/>
                    </a:lnTo>
                    <a:close/>
                    <a:moveTo>
                      <a:pt x="369065" y="120321"/>
                    </a:moveTo>
                    <a:lnTo>
                      <a:pt x="356873" y="127370"/>
                    </a:lnTo>
                    <a:lnTo>
                      <a:pt x="358493" y="128323"/>
                    </a:lnTo>
                    <a:lnTo>
                      <a:pt x="370685" y="121274"/>
                    </a:lnTo>
                    <a:close/>
                    <a:moveTo>
                      <a:pt x="354587" y="143848"/>
                    </a:moveTo>
                    <a:lnTo>
                      <a:pt x="356207" y="144801"/>
                    </a:lnTo>
                    <a:lnTo>
                      <a:pt x="383162" y="129275"/>
                    </a:lnTo>
                    <a:lnTo>
                      <a:pt x="381448" y="128323"/>
                    </a:lnTo>
                    <a:close/>
                    <a:moveTo>
                      <a:pt x="371161" y="119083"/>
                    </a:moveTo>
                    <a:lnTo>
                      <a:pt x="372875" y="120036"/>
                    </a:lnTo>
                    <a:lnTo>
                      <a:pt x="400307" y="104224"/>
                    </a:lnTo>
                    <a:lnTo>
                      <a:pt x="398688" y="103272"/>
                    </a:lnTo>
                    <a:close/>
                    <a:moveTo>
                      <a:pt x="399736" y="111844"/>
                    </a:moveTo>
                    <a:lnTo>
                      <a:pt x="415643" y="102319"/>
                    </a:lnTo>
                    <a:lnTo>
                      <a:pt x="414023" y="101367"/>
                    </a:lnTo>
                    <a:lnTo>
                      <a:pt x="398021" y="110892"/>
                    </a:lnTo>
                    <a:close/>
                    <a:moveTo>
                      <a:pt x="383162" y="127084"/>
                    </a:moveTo>
                    <a:lnTo>
                      <a:pt x="384782" y="128037"/>
                    </a:lnTo>
                    <a:lnTo>
                      <a:pt x="396593" y="121179"/>
                    </a:lnTo>
                    <a:lnTo>
                      <a:pt x="394973" y="120226"/>
                    </a:lnTo>
                    <a:close/>
                    <a:moveTo>
                      <a:pt x="301533" y="160898"/>
                    </a:moveTo>
                    <a:lnTo>
                      <a:pt x="299914" y="159945"/>
                    </a:lnTo>
                    <a:lnTo>
                      <a:pt x="276292" y="173661"/>
                    </a:lnTo>
                    <a:lnTo>
                      <a:pt x="277911" y="174614"/>
                    </a:lnTo>
                    <a:close/>
                    <a:moveTo>
                      <a:pt x="336680" y="138609"/>
                    </a:moveTo>
                    <a:lnTo>
                      <a:pt x="301819" y="158707"/>
                    </a:lnTo>
                    <a:lnTo>
                      <a:pt x="303438" y="159660"/>
                    </a:lnTo>
                    <a:lnTo>
                      <a:pt x="338300" y="139562"/>
                    </a:lnTo>
                    <a:close/>
                    <a:moveTo>
                      <a:pt x="343443" y="142229"/>
                    </a:moveTo>
                    <a:lnTo>
                      <a:pt x="345062" y="143182"/>
                    </a:lnTo>
                    <a:lnTo>
                      <a:pt x="372399" y="127465"/>
                    </a:lnTo>
                    <a:lnTo>
                      <a:pt x="370685" y="126513"/>
                    </a:lnTo>
                    <a:close/>
                    <a:moveTo>
                      <a:pt x="395640" y="112130"/>
                    </a:moveTo>
                    <a:lnTo>
                      <a:pt x="372875" y="125274"/>
                    </a:lnTo>
                    <a:lnTo>
                      <a:pt x="374495" y="126227"/>
                    </a:lnTo>
                    <a:lnTo>
                      <a:pt x="397259" y="113082"/>
                    </a:lnTo>
                    <a:close/>
                    <a:moveTo>
                      <a:pt x="308105" y="178043"/>
                    </a:moveTo>
                    <a:lnTo>
                      <a:pt x="281435" y="193378"/>
                    </a:lnTo>
                    <a:lnTo>
                      <a:pt x="283150" y="194331"/>
                    </a:lnTo>
                    <a:lnTo>
                      <a:pt x="309725" y="178995"/>
                    </a:lnTo>
                    <a:close/>
                    <a:moveTo>
                      <a:pt x="408499" y="97271"/>
                    </a:moveTo>
                    <a:lnTo>
                      <a:pt x="400307" y="102033"/>
                    </a:lnTo>
                    <a:lnTo>
                      <a:pt x="402022" y="102986"/>
                    </a:lnTo>
                    <a:lnTo>
                      <a:pt x="410213" y="98223"/>
                    </a:lnTo>
                    <a:close/>
                    <a:moveTo>
                      <a:pt x="398974" y="119940"/>
                    </a:moveTo>
                    <a:lnTo>
                      <a:pt x="416595" y="109749"/>
                    </a:lnTo>
                    <a:lnTo>
                      <a:pt x="414976" y="108796"/>
                    </a:lnTo>
                    <a:lnTo>
                      <a:pt x="397259" y="118988"/>
                    </a:lnTo>
                    <a:close/>
                    <a:moveTo>
                      <a:pt x="279530" y="194616"/>
                    </a:moveTo>
                    <a:lnTo>
                      <a:pt x="256099" y="208142"/>
                    </a:lnTo>
                    <a:lnTo>
                      <a:pt x="257718" y="209094"/>
                    </a:lnTo>
                    <a:lnTo>
                      <a:pt x="281150" y="195569"/>
                    </a:lnTo>
                    <a:close/>
                    <a:moveTo>
                      <a:pt x="315535" y="166041"/>
                    </a:moveTo>
                    <a:lnTo>
                      <a:pt x="288103" y="181472"/>
                    </a:lnTo>
                    <a:lnTo>
                      <a:pt x="289817" y="182424"/>
                    </a:lnTo>
                    <a:lnTo>
                      <a:pt x="316773" y="166803"/>
                    </a:lnTo>
                    <a:close/>
                    <a:moveTo>
                      <a:pt x="254575" y="210714"/>
                    </a:moveTo>
                    <a:lnTo>
                      <a:pt x="252860" y="209761"/>
                    </a:lnTo>
                    <a:lnTo>
                      <a:pt x="238573" y="218048"/>
                    </a:lnTo>
                    <a:lnTo>
                      <a:pt x="240287" y="219000"/>
                    </a:lnTo>
                    <a:close/>
                    <a:moveTo>
                      <a:pt x="314392" y="161088"/>
                    </a:moveTo>
                    <a:lnTo>
                      <a:pt x="312677" y="160136"/>
                    </a:lnTo>
                    <a:lnTo>
                      <a:pt x="279435" y="179186"/>
                    </a:lnTo>
                    <a:lnTo>
                      <a:pt x="281054" y="180138"/>
                    </a:lnTo>
                    <a:close/>
                    <a:moveTo>
                      <a:pt x="353730" y="145848"/>
                    </a:moveTo>
                    <a:lnTo>
                      <a:pt x="352111" y="144896"/>
                    </a:lnTo>
                    <a:lnTo>
                      <a:pt x="317630" y="164994"/>
                    </a:lnTo>
                    <a:lnTo>
                      <a:pt x="319345" y="165946"/>
                    </a:lnTo>
                    <a:close/>
                    <a:moveTo>
                      <a:pt x="224666" y="169280"/>
                    </a:moveTo>
                    <a:lnTo>
                      <a:pt x="226286" y="170232"/>
                    </a:lnTo>
                    <a:lnTo>
                      <a:pt x="249050" y="157088"/>
                    </a:lnTo>
                    <a:lnTo>
                      <a:pt x="247431" y="156135"/>
                    </a:lnTo>
                    <a:close/>
                    <a:moveTo>
                      <a:pt x="224666" y="171471"/>
                    </a:moveTo>
                    <a:lnTo>
                      <a:pt x="222952" y="170518"/>
                    </a:lnTo>
                    <a:lnTo>
                      <a:pt x="195710" y="186234"/>
                    </a:lnTo>
                    <a:lnTo>
                      <a:pt x="197330" y="187187"/>
                    </a:lnTo>
                    <a:close/>
                    <a:moveTo>
                      <a:pt x="229715" y="174138"/>
                    </a:moveTo>
                    <a:lnTo>
                      <a:pt x="231334" y="175090"/>
                    </a:lnTo>
                    <a:lnTo>
                      <a:pt x="246479" y="166423"/>
                    </a:lnTo>
                    <a:lnTo>
                      <a:pt x="244859" y="165470"/>
                    </a:lnTo>
                    <a:close/>
                    <a:moveTo>
                      <a:pt x="233620" y="187092"/>
                    </a:moveTo>
                    <a:lnTo>
                      <a:pt x="235239" y="188044"/>
                    </a:lnTo>
                    <a:lnTo>
                      <a:pt x="250384" y="179281"/>
                    </a:lnTo>
                    <a:lnTo>
                      <a:pt x="248765" y="178329"/>
                    </a:lnTo>
                    <a:close/>
                    <a:moveTo>
                      <a:pt x="252194" y="168804"/>
                    </a:moveTo>
                    <a:lnTo>
                      <a:pt x="224952" y="184520"/>
                    </a:lnTo>
                    <a:lnTo>
                      <a:pt x="226571" y="185473"/>
                    </a:lnTo>
                    <a:lnTo>
                      <a:pt x="253908" y="169756"/>
                    </a:lnTo>
                    <a:close/>
                    <a:moveTo>
                      <a:pt x="263052" y="170042"/>
                    </a:moveTo>
                    <a:lnTo>
                      <a:pt x="250955" y="177090"/>
                    </a:lnTo>
                    <a:lnTo>
                      <a:pt x="252575" y="178043"/>
                    </a:lnTo>
                    <a:lnTo>
                      <a:pt x="264767" y="170994"/>
                    </a:lnTo>
                    <a:close/>
                    <a:moveTo>
                      <a:pt x="224476" y="186711"/>
                    </a:moveTo>
                    <a:lnTo>
                      <a:pt x="222761" y="185758"/>
                    </a:lnTo>
                    <a:lnTo>
                      <a:pt x="167802" y="217476"/>
                    </a:lnTo>
                    <a:lnTo>
                      <a:pt x="169421" y="218524"/>
                    </a:lnTo>
                    <a:close/>
                    <a:moveTo>
                      <a:pt x="192186" y="197760"/>
                    </a:moveTo>
                    <a:lnTo>
                      <a:pt x="190567" y="196807"/>
                    </a:lnTo>
                    <a:lnTo>
                      <a:pt x="161230" y="213762"/>
                    </a:lnTo>
                    <a:lnTo>
                      <a:pt x="162849" y="214714"/>
                    </a:lnTo>
                    <a:close/>
                    <a:moveTo>
                      <a:pt x="195234" y="188235"/>
                    </a:moveTo>
                    <a:lnTo>
                      <a:pt x="193520" y="187282"/>
                    </a:lnTo>
                    <a:lnTo>
                      <a:pt x="153800" y="210047"/>
                    </a:lnTo>
                    <a:lnTo>
                      <a:pt x="155420" y="210999"/>
                    </a:lnTo>
                    <a:close/>
                    <a:moveTo>
                      <a:pt x="196091" y="210428"/>
                    </a:moveTo>
                    <a:lnTo>
                      <a:pt x="193805" y="210047"/>
                    </a:lnTo>
                    <a:lnTo>
                      <a:pt x="173993" y="221477"/>
                    </a:lnTo>
                    <a:lnTo>
                      <a:pt x="175708" y="222429"/>
                    </a:lnTo>
                    <a:close/>
                    <a:moveTo>
                      <a:pt x="231429" y="188140"/>
                    </a:moveTo>
                    <a:lnTo>
                      <a:pt x="196568" y="208237"/>
                    </a:lnTo>
                    <a:lnTo>
                      <a:pt x="198282" y="209190"/>
                    </a:lnTo>
                    <a:lnTo>
                      <a:pt x="233144" y="189092"/>
                    </a:lnTo>
                    <a:close/>
                    <a:moveTo>
                      <a:pt x="229238" y="176138"/>
                    </a:moveTo>
                    <a:lnTo>
                      <a:pt x="227524" y="175185"/>
                    </a:lnTo>
                    <a:lnTo>
                      <a:pt x="192662" y="195378"/>
                    </a:lnTo>
                    <a:lnTo>
                      <a:pt x="194377" y="196331"/>
                    </a:lnTo>
                    <a:close/>
                    <a:moveTo>
                      <a:pt x="243431" y="192616"/>
                    </a:moveTo>
                    <a:lnTo>
                      <a:pt x="245145" y="193569"/>
                    </a:lnTo>
                    <a:lnTo>
                      <a:pt x="260290" y="184806"/>
                    </a:lnTo>
                    <a:lnTo>
                      <a:pt x="258575" y="183853"/>
                    </a:lnTo>
                    <a:close/>
                    <a:moveTo>
                      <a:pt x="247622" y="199665"/>
                    </a:moveTo>
                    <a:lnTo>
                      <a:pt x="245907" y="198712"/>
                    </a:lnTo>
                    <a:lnTo>
                      <a:pt x="218951" y="214238"/>
                    </a:lnTo>
                    <a:lnTo>
                      <a:pt x="220666" y="215190"/>
                    </a:lnTo>
                    <a:close/>
                    <a:moveTo>
                      <a:pt x="272958" y="175566"/>
                    </a:moveTo>
                    <a:lnTo>
                      <a:pt x="260766" y="182615"/>
                    </a:lnTo>
                    <a:lnTo>
                      <a:pt x="262385" y="183567"/>
                    </a:lnTo>
                    <a:lnTo>
                      <a:pt x="274577" y="176519"/>
                    </a:lnTo>
                    <a:close/>
                    <a:moveTo>
                      <a:pt x="258385" y="199093"/>
                    </a:moveTo>
                    <a:lnTo>
                      <a:pt x="260099" y="200046"/>
                    </a:lnTo>
                    <a:lnTo>
                      <a:pt x="287055" y="184520"/>
                    </a:lnTo>
                    <a:lnTo>
                      <a:pt x="285341" y="183567"/>
                    </a:lnTo>
                    <a:close/>
                    <a:moveTo>
                      <a:pt x="205902" y="216143"/>
                    </a:moveTo>
                    <a:lnTo>
                      <a:pt x="204283" y="215190"/>
                    </a:lnTo>
                    <a:lnTo>
                      <a:pt x="184566" y="226620"/>
                    </a:lnTo>
                    <a:lnTo>
                      <a:pt x="186185" y="227573"/>
                    </a:lnTo>
                    <a:close/>
                    <a:moveTo>
                      <a:pt x="241335" y="193854"/>
                    </a:moveTo>
                    <a:lnTo>
                      <a:pt x="206378" y="213952"/>
                    </a:lnTo>
                    <a:lnTo>
                      <a:pt x="208093" y="214905"/>
                    </a:lnTo>
                    <a:lnTo>
                      <a:pt x="242954" y="194807"/>
                    </a:lnTo>
                    <a:close/>
                    <a:moveTo>
                      <a:pt x="248098" y="197474"/>
                    </a:moveTo>
                    <a:lnTo>
                      <a:pt x="249717" y="198426"/>
                    </a:lnTo>
                    <a:lnTo>
                      <a:pt x="277054" y="182710"/>
                    </a:lnTo>
                    <a:lnTo>
                      <a:pt x="275339" y="181758"/>
                    </a:lnTo>
                    <a:close/>
                    <a:moveTo>
                      <a:pt x="235049" y="220143"/>
                    </a:moveTo>
                    <a:lnTo>
                      <a:pt x="203330" y="238622"/>
                    </a:lnTo>
                    <a:lnTo>
                      <a:pt x="205045" y="239574"/>
                    </a:lnTo>
                    <a:lnTo>
                      <a:pt x="236001" y="221667"/>
                    </a:lnTo>
                    <a:close/>
                    <a:moveTo>
                      <a:pt x="219713" y="221477"/>
                    </a:moveTo>
                    <a:lnTo>
                      <a:pt x="197520" y="234240"/>
                    </a:lnTo>
                    <a:lnTo>
                      <a:pt x="199139" y="235193"/>
                    </a:lnTo>
                    <a:lnTo>
                      <a:pt x="221333" y="222429"/>
                    </a:lnTo>
                    <a:close/>
                    <a:moveTo>
                      <a:pt x="218475" y="216429"/>
                    </a:moveTo>
                    <a:lnTo>
                      <a:pt x="216856" y="215476"/>
                    </a:lnTo>
                    <a:lnTo>
                      <a:pt x="191043" y="230431"/>
                    </a:lnTo>
                    <a:lnTo>
                      <a:pt x="192662" y="231383"/>
                    </a:lnTo>
                    <a:close/>
                    <a:moveTo>
                      <a:pt x="257909" y="201284"/>
                    </a:moveTo>
                    <a:lnTo>
                      <a:pt x="256289" y="200332"/>
                    </a:lnTo>
                    <a:lnTo>
                      <a:pt x="221809" y="220239"/>
                    </a:lnTo>
                    <a:lnTo>
                      <a:pt x="223523" y="221191"/>
                    </a:lnTo>
                    <a:close/>
                    <a:moveTo>
                      <a:pt x="433931" y="146229"/>
                    </a:moveTo>
                    <a:lnTo>
                      <a:pt x="456981" y="132894"/>
                    </a:lnTo>
                    <a:lnTo>
                      <a:pt x="458600" y="133847"/>
                    </a:lnTo>
                    <a:lnTo>
                      <a:pt x="435455" y="147182"/>
                    </a:lnTo>
                    <a:close/>
                    <a:moveTo>
                      <a:pt x="412880" y="167470"/>
                    </a:moveTo>
                    <a:lnTo>
                      <a:pt x="411261" y="166518"/>
                    </a:lnTo>
                    <a:lnTo>
                      <a:pt x="434216" y="153278"/>
                    </a:lnTo>
                    <a:lnTo>
                      <a:pt x="435740" y="154231"/>
                    </a:lnTo>
                    <a:close/>
                    <a:moveTo>
                      <a:pt x="421072" y="153564"/>
                    </a:moveTo>
                    <a:lnTo>
                      <a:pt x="431359" y="147658"/>
                    </a:lnTo>
                    <a:lnTo>
                      <a:pt x="432978" y="148611"/>
                    </a:lnTo>
                    <a:lnTo>
                      <a:pt x="422691" y="154516"/>
                    </a:lnTo>
                    <a:close/>
                    <a:moveTo>
                      <a:pt x="408118" y="163089"/>
                    </a:moveTo>
                    <a:lnTo>
                      <a:pt x="406594" y="162136"/>
                    </a:lnTo>
                    <a:lnTo>
                      <a:pt x="419262" y="154802"/>
                    </a:lnTo>
                    <a:lnTo>
                      <a:pt x="420881" y="155659"/>
                    </a:lnTo>
                    <a:close/>
                    <a:moveTo>
                      <a:pt x="444122" y="133180"/>
                    </a:moveTo>
                    <a:lnTo>
                      <a:pt x="454409" y="127275"/>
                    </a:lnTo>
                    <a:lnTo>
                      <a:pt x="455933" y="128132"/>
                    </a:lnTo>
                    <a:lnTo>
                      <a:pt x="445742" y="134037"/>
                    </a:lnTo>
                    <a:close/>
                    <a:moveTo>
                      <a:pt x="476984" y="121465"/>
                    </a:moveTo>
                    <a:lnTo>
                      <a:pt x="478603" y="122417"/>
                    </a:lnTo>
                    <a:lnTo>
                      <a:pt x="459553" y="133371"/>
                    </a:lnTo>
                    <a:lnTo>
                      <a:pt x="457934" y="132418"/>
                    </a:lnTo>
                    <a:close/>
                    <a:moveTo>
                      <a:pt x="378305" y="187568"/>
                    </a:moveTo>
                    <a:lnTo>
                      <a:pt x="376781" y="186711"/>
                    </a:lnTo>
                    <a:lnTo>
                      <a:pt x="409451" y="167661"/>
                    </a:lnTo>
                    <a:lnTo>
                      <a:pt x="411071" y="168613"/>
                    </a:lnTo>
                    <a:close/>
                    <a:moveTo>
                      <a:pt x="398498" y="159565"/>
                    </a:moveTo>
                    <a:lnTo>
                      <a:pt x="421358" y="146325"/>
                    </a:lnTo>
                    <a:lnTo>
                      <a:pt x="422977" y="147182"/>
                    </a:lnTo>
                    <a:lnTo>
                      <a:pt x="400022" y="160422"/>
                    </a:lnTo>
                    <a:close/>
                    <a:moveTo>
                      <a:pt x="423167" y="145277"/>
                    </a:moveTo>
                    <a:lnTo>
                      <a:pt x="442217" y="134228"/>
                    </a:lnTo>
                    <a:lnTo>
                      <a:pt x="443837" y="135085"/>
                    </a:lnTo>
                    <a:lnTo>
                      <a:pt x="424787" y="146134"/>
                    </a:lnTo>
                    <a:close/>
                    <a:moveTo>
                      <a:pt x="366017" y="180234"/>
                    </a:moveTo>
                    <a:lnTo>
                      <a:pt x="364493" y="179281"/>
                    </a:lnTo>
                    <a:lnTo>
                      <a:pt x="396974" y="160231"/>
                    </a:lnTo>
                    <a:lnTo>
                      <a:pt x="398498" y="161184"/>
                    </a:lnTo>
                    <a:close/>
                    <a:moveTo>
                      <a:pt x="456410" y="126227"/>
                    </a:moveTo>
                    <a:lnTo>
                      <a:pt x="470983" y="117845"/>
                    </a:lnTo>
                    <a:lnTo>
                      <a:pt x="472602" y="118702"/>
                    </a:lnTo>
                    <a:lnTo>
                      <a:pt x="458029" y="127084"/>
                    </a:lnTo>
                    <a:close/>
                    <a:moveTo>
                      <a:pt x="406689" y="164327"/>
                    </a:moveTo>
                    <a:lnTo>
                      <a:pt x="372209" y="184139"/>
                    </a:lnTo>
                    <a:lnTo>
                      <a:pt x="370589" y="183282"/>
                    </a:lnTo>
                    <a:lnTo>
                      <a:pt x="405070" y="163374"/>
                    </a:lnTo>
                    <a:close/>
                  </a:path>
                </a:pathLst>
              </a:custGeom>
              <a:solidFill>
                <a:srgbClr val="FFFFF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3" name="任意多边形: 形状 1152"/>
              <p:cNvSpPr/>
              <p:nvPr/>
            </p:nvSpPr>
            <p:spPr>
              <a:xfrm>
                <a:off x="4582854" y="2712769"/>
                <a:ext cx="287416" cy="166145"/>
              </a:xfrm>
              <a:custGeom>
                <a:avLst/>
                <a:gdLst>
                  <a:gd name="connsiteX0" fmla="*/ 48680 w 54250"/>
                  <a:gd name="connsiteY0" fmla="*/ 23944 h 31360"/>
                  <a:gd name="connsiteX1" fmla="*/ 41822 w 54250"/>
                  <a:gd name="connsiteY1" fmla="*/ 27945 h 31360"/>
                  <a:gd name="connsiteX2" fmla="*/ 31726 w 54250"/>
                  <a:gd name="connsiteY2" fmla="*/ 30993 h 31360"/>
                  <a:gd name="connsiteX3" fmla="*/ 22201 w 54250"/>
                  <a:gd name="connsiteY3" fmla="*/ 28516 h 31360"/>
                  <a:gd name="connsiteX4" fmla="*/ 4103 w 54250"/>
                  <a:gd name="connsiteY4" fmla="*/ 18039 h 31360"/>
                  <a:gd name="connsiteX5" fmla="*/ -88 w 54250"/>
                  <a:gd name="connsiteY5" fmla="*/ 12514 h 31360"/>
                  <a:gd name="connsiteX6" fmla="*/ 5151 w 54250"/>
                  <a:gd name="connsiteY6" fmla="*/ 6609 h 31360"/>
                  <a:gd name="connsiteX7" fmla="*/ 12104 w 54250"/>
                  <a:gd name="connsiteY7" fmla="*/ 2704 h 31360"/>
                  <a:gd name="connsiteX8" fmla="*/ 22201 w 54250"/>
                  <a:gd name="connsiteY8" fmla="*/ -345 h 31360"/>
                  <a:gd name="connsiteX9" fmla="*/ 31726 w 54250"/>
                  <a:gd name="connsiteY9" fmla="*/ 2037 h 31360"/>
                  <a:gd name="connsiteX10" fmla="*/ 34393 w 54250"/>
                  <a:gd name="connsiteY10" fmla="*/ 3561 h 31360"/>
                  <a:gd name="connsiteX11" fmla="*/ 34393 w 54250"/>
                  <a:gd name="connsiteY11" fmla="*/ 5085 h 31360"/>
                  <a:gd name="connsiteX12" fmla="*/ 29059 w 54250"/>
                  <a:gd name="connsiteY12" fmla="*/ 8133 h 31360"/>
                  <a:gd name="connsiteX13" fmla="*/ 26487 w 54250"/>
                  <a:gd name="connsiteY13" fmla="*/ 8133 h 31360"/>
                  <a:gd name="connsiteX14" fmla="*/ 24106 w 54250"/>
                  <a:gd name="connsiteY14" fmla="*/ 6799 h 31360"/>
                  <a:gd name="connsiteX15" fmla="*/ 20677 w 54250"/>
                  <a:gd name="connsiteY15" fmla="*/ 5752 h 31360"/>
                  <a:gd name="connsiteX16" fmla="*/ 16962 w 54250"/>
                  <a:gd name="connsiteY16" fmla="*/ 6990 h 31360"/>
                  <a:gd name="connsiteX17" fmla="*/ 12676 w 54250"/>
                  <a:gd name="connsiteY17" fmla="*/ 9466 h 31360"/>
                  <a:gd name="connsiteX18" fmla="*/ 10580 w 54250"/>
                  <a:gd name="connsiteY18" fmla="*/ 11562 h 31360"/>
                  <a:gd name="connsiteX19" fmla="*/ 12390 w 54250"/>
                  <a:gd name="connsiteY19" fmla="*/ 13562 h 31360"/>
                  <a:gd name="connsiteX20" fmla="*/ 29821 w 54250"/>
                  <a:gd name="connsiteY20" fmla="*/ 23659 h 31360"/>
                  <a:gd name="connsiteX21" fmla="*/ 36869 w 54250"/>
                  <a:gd name="connsiteY21" fmla="*/ 23659 h 31360"/>
                  <a:gd name="connsiteX22" fmla="*/ 41155 w 54250"/>
                  <a:gd name="connsiteY22" fmla="*/ 21182 h 31360"/>
                  <a:gd name="connsiteX23" fmla="*/ 43346 w 54250"/>
                  <a:gd name="connsiteY23" fmla="*/ 18991 h 31360"/>
                  <a:gd name="connsiteX24" fmla="*/ 41536 w 54250"/>
                  <a:gd name="connsiteY24" fmla="*/ 16991 h 31360"/>
                  <a:gd name="connsiteX25" fmla="*/ 39250 w 54250"/>
                  <a:gd name="connsiteY25" fmla="*/ 15657 h 31360"/>
                  <a:gd name="connsiteX26" fmla="*/ 39250 w 54250"/>
                  <a:gd name="connsiteY26" fmla="*/ 14134 h 31360"/>
                  <a:gd name="connsiteX27" fmla="*/ 44584 w 54250"/>
                  <a:gd name="connsiteY27" fmla="*/ 11086 h 31360"/>
                  <a:gd name="connsiteX28" fmla="*/ 47251 w 54250"/>
                  <a:gd name="connsiteY28" fmla="*/ 11086 h 31360"/>
                  <a:gd name="connsiteX29" fmla="*/ 49918 w 54250"/>
                  <a:gd name="connsiteY29" fmla="*/ 12705 h 31360"/>
                  <a:gd name="connsiteX30" fmla="*/ 54109 w 54250"/>
                  <a:gd name="connsiteY30" fmla="*/ 18229 h 31360"/>
                  <a:gd name="connsiteX31" fmla="*/ 48680 w 54250"/>
                  <a:gd name="connsiteY31" fmla="*/ 23944 h 3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4250" h="31360">
                    <a:moveTo>
                      <a:pt x="48680" y="23944"/>
                    </a:moveTo>
                    <a:lnTo>
                      <a:pt x="41822" y="27945"/>
                    </a:lnTo>
                    <a:cubicBezTo>
                      <a:pt x="38755" y="29774"/>
                      <a:pt x="35288" y="30821"/>
                      <a:pt x="31726" y="30993"/>
                    </a:cubicBezTo>
                    <a:cubicBezTo>
                      <a:pt x="28382" y="31088"/>
                      <a:pt x="25077" y="30231"/>
                      <a:pt x="22201" y="28516"/>
                    </a:cubicBezTo>
                    <a:lnTo>
                      <a:pt x="4103" y="18039"/>
                    </a:lnTo>
                    <a:cubicBezTo>
                      <a:pt x="1055" y="16324"/>
                      <a:pt x="-374" y="14514"/>
                      <a:pt x="-88" y="12514"/>
                    </a:cubicBezTo>
                    <a:cubicBezTo>
                      <a:pt x="198" y="10514"/>
                      <a:pt x="1817" y="8609"/>
                      <a:pt x="5151" y="6609"/>
                    </a:cubicBezTo>
                    <a:lnTo>
                      <a:pt x="12104" y="2704"/>
                    </a:lnTo>
                    <a:cubicBezTo>
                      <a:pt x="15162" y="856"/>
                      <a:pt x="18629" y="-192"/>
                      <a:pt x="22201" y="-345"/>
                    </a:cubicBezTo>
                    <a:cubicBezTo>
                      <a:pt x="25534" y="-487"/>
                      <a:pt x="28849" y="341"/>
                      <a:pt x="31726" y="2037"/>
                    </a:cubicBezTo>
                    <a:lnTo>
                      <a:pt x="34393" y="3561"/>
                    </a:lnTo>
                    <a:cubicBezTo>
                      <a:pt x="35250" y="4037"/>
                      <a:pt x="35155" y="4609"/>
                      <a:pt x="34393" y="5085"/>
                    </a:cubicBezTo>
                    <a:lnTo>
                      <a:pt x="29059" y="8133"/>
                    </a:lnTo>
                    <a:cubicBezTo>
                      <a:pt x="28287" y="8657"/>
                      <a:pt x="27258" y="8657"/>
                      <a:pt x="26487" y="8133"/>
                    </a:cubicBezTo>
                    <a:lnTo>
                      <a:pt x="24106" y="6799"/>
                    </a:lnTo>
                    <a:cubicBezTo>
                      <a:pt x="23086" y="6132"/>
                      <a:pt x="21896" y="5770"/>
                      <a:pt x="20677" y="5752"/>
                    </a:cubicBezTo>
                    <a:cubicBezTo>
                      <a:pt x="19353" y="5847"/>
                      <a:pt x="18076" y="6266"/>
                      <a:pt x="16962" y="6990"/>
                    </a:cubicBezTo>
                    <a:lnTo>
                      <a:pt x="12676" y="9466"/>
                    </a:lnTo>
                    <a:cubicBezTo>
                      <a:pt x="11342" y="10228"/>
                      <a:pt x="10675" y="10895"/>
                      <a:pt x="10580" y="11562"/>
                    </a:cubicBezTo>
                    <a:cubicBezTo>
                      <a:pt x="10485" y="12229"/>
                      <a:pt x="11152" y="12800"/>
                      <a:pt x="12390" y="13562"/>
                    </a:cubicBezTo>
                    <a:lnTo>
                      <a:pt x="29821" y="23659"/>
                    </a:lnTo>
                    <a:cubicBezTo>
                      <a:pt x="31964" y="25049"/>
                      <a:pt x="34726" y="25049"/>
                      <a:pt x="36869" y="23659"/>
                    </a:cubicBezTo>
                    <a:lnTo>
                      <a:pt x="41155" y="21182"/>
                    </a:lnTo>
                    <a:cubicBezTo>
                      <a:pt x="42584" y="20325"/>
                      <a:pt x="43251" y="19658"/>
                      <a:pt x="43346" y="18991"/>
                    </a:cubicBezTo>
                    <a:cubicBezTo>
                      <a:pt x="43441" y="18325"/>
                      <a:pt x="42775" y="17753"/>
                      <a:pt x="41536" y="16991"/>
                    </a:cubicBezTo>
                    <a:lnTo>
                      <a:pt x="39250" y="15657"/>
                    </a:lnTo>
                    <a:cubicBezTo>
                      <a:pt x="38393" y="15181"/>
                      <a:pt x="38393" y="14705"/>
                      <a:pt x="39250" y="14134"/>
                    </a:cubicBezTo>
                    <a:lnTo>
                      <a:pt x="44584" y="11086"/>
                    </a:lnTo>
                    <a:cubicBezTo>
                      <a:pt x="45413" y="10609"/>
                      <a:pt x="46423" y="10609"/>
                      <a:pt x="47251" y="11086"/>
                    </a:cubicBezTo>
                    <a:lnTo>
                      <a:pt x="49918" y="12705"/>
                    </a:lnTo>
                    <a:cubicBezTo>
                      <a:pt x="52966" y="14419"/>
                      <a:pt x="54300" y="16229"/>
                      <a:pt x="54109" y="18229"/>
                    </a:cubicBezTo>
                    <a:cubicBezTo>
                      <a:pt x="53919" y="20229"/>
                      <a:pt x="52395" y="22039"/>
                      <a:pt x="48680" y="23944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4" name="任意多边形: 形状 1153"/>
              <p:cNvSpPr/>
              <p:nvPr/>
            </p:nvSpPr>
            <p:spPr>
              <a:xfrm>
                <a:off x="4742005" y="2607858"/>
                <a:ext cx="334907" cy="177217"/>
              </a:xfrm>
              <a:custGeom>
                <a:avLst/>
                <a:gdLst>
                  <a:gd name="connsiteX0" fmla="*/ 42739 w 63214"/>
                  <a:gd name="connsiteY0" fmla="*/ 29649 h 33450"/>
                  <a:gd name="connsiteX1" fmla="*/ 37405 w 63214"/>
                  <a:gd name="connsiteY1" fmla="*/ 32697 h 33450"/>
                  <a:gd name="connsiteX2" fmla="*/ 34833 w 63214"/>
                  <a:gd name="connsiteY2" fmla="*/ 32697 h 33450"/>
                  <a:gd name="connsiteX3" fmla="*/ 448 w 63214"/>
                  <a:gd name="connsiteY3" fmla="*/ 12885 h 33450"/>
                  <a:gd name="connsiteX4" fmla="*/ 448 w 63214"/>
                  <a:gd name="connsiteY4" fmla="*/ 11361 h 33450"/>
                  <a:gd name="connsiteX5" fmla="*/ 15593 w 63214"/>
                  <a:gd name="connsiteY5" fmla="*/ 2694 h 33450"/>
                  <a:gd name="connsiteX6" fmla="*/ 25784 w 63214"/>
                  <a:gd name="connsiteY6" fmla="*/ -354 h 33450"/>
                  <a:gd name="connsiteX7" fmla="*/ 35309 w 63214"/>
                  <a:gd name="connsiteY7" fmla="*/ 2027 h 33450"/>
                  <a:gd name="connsiteX8" fmla="*/ 39691 w 63214"/>
                  <a:gd name="connsiteY8" fmla="*/ 4599 h 33450"/>
                  <a:gd name="connsiteX9" fmla="*/ 42644 w 63214"/>
                  <a:gd name="connsiteY9" fmla="*/ 12790 h 33450"/>
                  <a:gd name="connsiteX10" fmla="*/ 62456 w 63214"/>
                  <a:gd name="connsiteY10" fmla="*/ 16410 h 33450"/>
                  <a:gd name="connsiteX11" fmla="*/ 62456 w 63214"/>
                  <a:gd name="connsiteY11" fmla="*/ 17839 h 33450"/>
                  <a:gd name="connsiteX12" fmla="*/ 57312 w 63214"/>
                  <a:gd name="connsiteY12" fmla="*/ 20791 h 33450"/>
                  <a:gd name="connsiteX13" fmla="*/ 55502 w 63214"/>
                  <a:gd name="connsiteY13" fmla="*/ 21648 h 33450"/>
                  <a:gd name="connsiteX14" fmla="*/ 53693 w 63214"/>
                  <a:gd name="connsiteY14" fmla="*/ 21648 h 33450"/>
                  <a:gd name="connsiteX15" fmla="*/ 34643 w 63214"/>
                  <a:gd name="connsiteY15" fmla="*/ 18124 h 33450"/>
                  <a:gd name="connsiteX16" fmla="*/ 30452 w 63214"/>
                  <a:gd name="connsiteY16" fmla="*/ 20601 h 33450"/>
                  <a:gd name="connsiteX17" fmla="*/ 30452 w 63214"/>
                  <a:gd name="connsiteY17" fmla="*/ 21363 h 33450"/>
                  <a:gd name="connsiteX18" fmla="*/ 42263 w 63214"/>
                  <a:gd name="connsiteY18" fmla="*/ 28125 h 33450"/>
                  <a:gd name="connsiteX19" fmla="*/ 42739 w 63214"/>
                  <a:gd name="connsiteY19" fmla="*/ 29649 h 33450"/>
                  <a:gd name="connsiteX20" fmla="*/ 25403 w 63214"/>
                  <a:gd name="connsiteY20" fmla="*/ 17267 h 33450"/>
                  <a:gd name="connsiteX21" fmla="*/ 31595 w 63214"/>
                  <a:gd name="connsiteY21" fmla="*/ 13647 h 33450"/>
                  <a:gd name="connsiteX22" fmla="*/ 33785 w 63214"/>
                  <a:gd name="connsiteY22" fmla="*/ 11457 h 33450"/>
                  <a:gd name="connsiteX23" fmla="*/ 32261 w 63214"/>
                  <a:gd name="connsiteY23" fmla="*/ 9552 h 33450"/>
                  <a:gd name="connsiteX24" fmla="*/ 27785 w 63214"/>
                  <a:gd name="connsiteY24" fmla="*/ 6885 h 33450"/>
                  <a:gd name="connsiteX25" fmla="*/ 24260 w 63214"/>
                  <a:gd name="connsiteY25" fmla="*/ 6027 h 33450"/>
                  <a:gd name="connsiteX26" fmla="*/ 20450 w 63214"/>
                  <a:gd name="connsiteY26" fmla="*/ 7266 h 33450"/>
                  <a:gd name="connsiteX27" fmla="*/ 14259 w 63214"/>
                  <a:gd name="connsiteY27" fmla="*/ 10790 h 33450"/>
                  <a:gd name="connsiteX28" fmla="*/ 14259 w 63214"/>
                  <a:gd name="connsiteY28" fmla="*/ 11647 h 33450"/>
                  <a:gd name="connsiteX29" fmla="*/ 23784 w 63214"/>
                  <a:gd name="connsiteY29" fmla="*/ 17267 h 33450"/>
                  <a:gd name="connsiteX30" fmla="*/ 25384 w 63214"/>
                  <a:gd name="connsiteY30" fmla="*/ 17467 h 33450"/>
                  <a:gd name="connsiteX31" fmla="*/ 25403 w 63214"/>
                  <a:gd name="connsiteY31" fmla="*/ 17457 h 33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63214" h="33450">
                    <a:moveTo>
                      <a:pt x="42739" y="29649"/>
                    </a:moveTo>
                    <a:lnTo>
                      <a:pt x="37405" y="32697"/>
                    </a:lnTo>
                    <a:cubicBezTo>
                      <a:pt x="36633" y="33221"/>
                      <a:pt x="35605" y="33221"/>
                      <a:pt x="34833" y="32697"/>
                    </a:cubicBezTo>
                    <a:lnTo>
                      <a:pt x="448" y="12885"/>
                    </a:lnTo>
                    <a:cubicBezTo>
                      <a:pt x="-314" y="12885"/>
                      <a:pt x="-314" y="11933"/>
                      <a:pt x="448" y="11361"/>
                    </a:cubicBezTo>
                    <a:lnTo>
                      <a:pt x="15593" y="2694"/>
                    </a:lnTo>
                    <a:cubicBezTo>
                      <a:pt x="18679" y="827"/>
                      <a:pt x="22184" y="-221"/>
                      <a:pt x="25784" y="-354"/>
                    </a:cubicBezTo>
                    <a:cubicBezTo>
                      <a:pt x="29118" y="-440"/>
                      <a:pt x="32404" y="389"/>
                      <a:pt x="35309" y="2027"/>
                    </a:cubicBezTo>
                    <a:lnTo>
                      <a:pt x="39691" y="4599"/>
                    </a:lnTo>
                    <a:cubicBezTo>
                      <a:pt x="44072" y="7075"/>
                      <a:pt x="45025" y="9838"/>
                      <a:pt x="42644" y="12790"/>
                    </a:cubicBezTo>
                    <a:cubicBezTo>
                      <a:pt x="42644" y="12790"/>
                      <a:pt x="62456" y="16410"/>
                      <a:pt x="62456" y="16410"/>
                    </a:cubicBezTo>
                    <a:cubicBezTo>
                      <a:pt x="62456" y="16410"/>
                      <a:pt x="63884" y="17172"/>
                      <a:pt x="62456" y="17839"/>
                    </a:cubicBezTo>
                    <a:lnTo>
                      <a:pt x="57312" y="20791"/>
                    </a:lnTo>
                    <a:cubicBezTo>
                      <a:pt x="56741" y="21144"/>
                      <a:pt x="56131" y="21429"/>
                      <a:pt x="55502" y="21648"/>
                    </a:cubicBezTo>
                    <a:cubicBezTo>
                      <a:pt x="54902" y="21744"/>
                      <a:pt x="54293" y="21744"/>
                      <a:pt x="53693" y="21648"/>
                    </a:cubicBezTo>
                    <a:lnTo>
                      <a:pt x="34643" y="18124"/>
                    </a:lnTo>
                    <a:lnTo>
                      <a:pt x="30452" y="20601"/>
                    </a:lnTo>
                    <a:cubicBezTo>
                      <a:pt x="29880" y="20601"/>
                      <a:pt x="29880" y="21172"/>
                      <a:pt x="30452" y="21363"/>
                    </a:cubicBezTo>
                    <a:lnTo>
                      <a:pt x="42263" y="28125"/>
                    </a:lnTo>
                    <a:cubicBezTo>
                      <a:pt x="43691" y="28792"/>
                      <a:pt x="43691" y="29649"/>
                      <a:pt x="42739" y="29649"/>
                    </a:cubicBezTo>
                    <a:close/>
                    <a:moveTo>
                      <a:pt x="25403" y="17267"/>
                    </a:moveTo>
                    <a:lnTo>
                      <a:pt x="31595" y="13647"/>
                    </a:lnTo>
                    <a:cubicBezTo>
                      <a:pt x="32928" y="12885"/>
                      <a:pt x="33690" y="12123"/>
                      <a:pt x="33785" y="11457"/>
                    </a:cubicBezTo>
                    <a:cubicBezTo>
                      <a:pt x="33881" y="10790"/>
                      <a:pt x="33785" y="10123"/>
                      <a:pt x="32261" y="9552"/>
                    </a:cubicBezTo>
                    <a:lnTo>
                      <a:pt x="27785" y="6885"/>
                    </a:lnTo>
                    <a:cubicBezTo>
                      <a:pt x="26727" y="6246"/>
                      <a:pt x="25499" y="5951"/>
                      <a:pt x="24260" y="6027"/>
                    </a:cubicBezTo>
                    <a:cubicBezTo>
                      <a:pt x="22908" y="6132"/>
                      <a:pt x="21603" y="6551"/>
                      <a:pt x="20450" y="7266"/>
                    </a:cubicBezTo>
                    <a:lnTo>
                      <a:pt x="14259" y="10790"/>
                    </a:lnTo>
                    <a:cubicBezTo>
                      <a:pt x="13754" y="10790"/>
                      <a:pt x="13754" y="11076"/>
                      <a:pt x="14259" y="11647"/>
                    </a:cubicBezTo>
                    <a:lnTo>
                      <a:pt x="23784" y="17267"/>
                    </a:lnTo>
                    <a:cubicBezTo>
                      <a:pt x="24175" y="17762"/>
                      <a:pt x="24889" y="17857"/>
                      <a:pt x="25384" y="17467"/>
                    </a:cubicBezTo>
                    <a:cubicBezTo>
                      <a:pt x="25394" y="17467"/>
                      <a:pt x="25394" y="17457"/>
                      <a:pt x="25403" y="17457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5" name="任意多边形: 形状 1154"/>
              <p:cNvSpPr/>
              <p:nvPr/>
            </p:nvSpPr>
            <p:spPr>
              <a:xfrm>
                <a:off x="4925496" y="2500378"/>
                <a:ext cx="312232" cy="180237"/>
              </a:xfrm>
              <a:custGeom>
                <a:avLst/>
                <a:gdLst>
                  <a:gd name="connsiteX0" fmla="*/ 58110 w 58934"/>
                  <a:gd name="connsiteY0" fmla="*/ 21361 h 34020"/>
                  <a:gd name="connsiteX1" fmla="*/ 37441 w 58934"/>
                  <a:gd name="connsiteY1" fmla="*/ 33268 h 34020"/>
                  <a:gd name="connsiteX2" fmla="*/ 34869 w 58934"/>
                  <a:gd name="connsiteY2" fmla="*/ 33268 h 34020"/>
                  <a:gd name="connsiteX3" fmla="*/ 484 w 58934"/>
                  <a:gd name="connsiteY3" fmla="*/ 13456 h 34020"/>
                  <a:gd name="connsiteX4" fmla="*/ 484 w 58934"/>
                  <a:gd name="connsiteY4" fmla="*/ 11932 h 34020"/>
                  <a:gd name="connsiteX5" fmla="*/ 21249 w 58934"/>
                  <a:gd name="connsiteY5" fmla="*/ 26 h 34020"/>
                  <a:gd name="connsiteX6" fmla="*/ 23725 w 58934"/>
                  <a:gd name="connsiteY6" fmla="*/ 26 h 34020"/>
                  <a:gd name="connsiteX7" fmla="*/ 27535 w 58934"/>
                  <a:gd name="connsiteY7" fmla="*/ 2311 h 34020"/>
                  <a:gd name="connsiteX8" fmla="*/ 27535 w 58934"/>
                  <a:gd name="connsiteY8" fmla="*/ 3740 h 34020"/>
                  <a:gd name="connsiteX9" fmla="*/ 14295 w 58934"/>
                  <a:gd name="connsiteY9" fmla="*/ 11360 h 34020"/>
                  <a:gd name="connsiteX10" fmla="*/ 14295 w 58934"/>
                  <a:gd name="connsiteY10" fmla="*/ 12122 h 34020"/>
                  <a:gd name="connsiteX11" fmla="*/ 21725 w 58934"/>
                  <a:gd name="connsiteY11" fmla="*/ 16504 h 34020"/>
                  <a:gd name="connsiteX12" fmla="*/ 23154 w 58934"/>
                  <a:gd name="connsiteY12" fmla="*/ 16504 h 34020"/>
                  <a:gd name="connsiteX13" fmla="*/ 34012 w 58934"/>
                  <a:gd name="connsiteY13" fmla="*/ 10217 h 34020"/>
                  <a:gd name="connsiteX14" fmla="*/ 36489 w 58934"/>
                  <a:gd name="connsiteY14" fmla="*/ 10217 h 34020"/>
                  <a:gd name="connsiteX15" fmla="*/ 40394 w 58934"/>
                  <a:gd name="connsiteY15" fmla="*/ 12503 h 34020"/>
                  <a:gd name="connsiteX16" fmla="*/ 40394 w 58934"/>
                  <a:gd name="connsiteY16" fmla="*/ 13932 h 34020"/>
                  <a:gd name="connsiteX17" fmla="*/ 29535 w 58934"/>
                  <a:gd name="connsiteY17" fmla="*/ 20219 h 34020"/>
                  <a:gd name="connsiteX18" fmla="*/ 29535 w 58934"/>
                  <a:gd name="connsiteY18" fmla="*/ 20980 h 34020"/>
                  <a:gd name="connsiteX19" fmla="*/ 37441 w 58934"/>
                  <a:gd name="connsiteY19" fmla="*/ 25648 h 34020"/>
                  <a:gd name="connsiteX20" fmla="*/ 38870 w 58934"/>
                  <a:gd name="connsiteY20" fmla="*/ 25648 h 34020"/>
                  <a:gd name="connsiteX21" fmla="*/ 52110 w 58934"/>
                  <a:gd name="connsiteY21" fmla="*/ 18028 h 34020"/>
                  <a:gd name="connsiteX22" fmla="*/ 54586 w 58934"/>
                  <a:gd name="connsiteY22" fmla="*/ 18028 h 34020"/>
                  <a:gd name="connsiteX23" fmla="*/ 58491 w 58934"/>
                  <a:gd name="connsiteY23" fmla="*/ 20314 h 34020"/>
                  <a:gd name="connsiteX24" fmla="*/ 58110 w 58934"/>
                  <a:gd name="connsiteY24" fmla="*/ 21361 h 34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58934" h="34020">
                    <a:moveTo>
                      <a:pt x="58110" y="21361"/>
                    </a:moveTo>
                    <a:lnTo>
                      <a:pt x="37441" y="33268"/>
                    </a:lnTo>
                    <a:cubicBezTo>
                      <a:pt x="36670" y="33792"/>
                      <a:pt x="35641" y="33792"/>
                      <a:pt x="34869" y="33268"/>
                    </a:cubicBezTo>
                    <a:lnTo>
                      <a:pt x="484" y="13456"/>
                    </a:lnTo>
                    <a:cubicBezTo>
                      <a:pt x="-373" y="12979"/>
                      <a:pt x="-278" y="12503"/>
                      <a:pt x="484" y="11932"/>
                    </a:cubicBezTo>
                    <a:lnTo>
                      <a:pt x="21249" y="26"/>
                    </a:lnTo>
                    <a:cubicBezTo>
                      <a:pt x="21992" y="-489"/>
                      <a:pt x="22982" y="-489"/>
                      <a:pt x="23725" y="26"/>
                    </a:cubicBezTo>
                    <a:lnTo>
                      <a:pt x="27535" y="2311"/>
                    </a:lnTo>
                    <a:cubicBezTo>
                      <a:pt x="28364" y="2816"/>
                      <a:pt x="28364" y="3293"/>
                      <a:pt x="27535" y="3740"/>
                    </a:cubicBezTo>
                    <a:lnTo>
                      <a:pt x="14295" y="11360"/>
                    </a:lnTo>
                    <a:cubicBezTo>
                      <a:pt x="13724" y="11360"/>
                      <a:pt x="13724" y="11932"/>
                      <a:pt x="14295" y="12122"/>
                    </a:cubicBezTo>
                    <a:lnTo>
                      <a:pt x="21725" y="16504"/>
                    </a:lnTo>
                    <a:cubicBezTo>
                      <a:pt x="22173" y="16742"/>
                      <a:pt x="22706" y="16742"/>
                      <a:pt x="23154" y="16504"/>
                    </a:cubicBezTo>
                    <a:lnTo>
                      <a:pt x="34012" y="10217"/>
                    </a:lnTo>
                    <a:cubicBezTo>
                      <a:pt x="34774" y="9751"/>
                      <a:pt x="35727" y="9751"/>
                      <a:pt x="36489" y="10217"/>
                    </a:cubicBezTo>
                    <a:lnTo>
                      <a:pt x="40394" y="12503"/>
                    </a:lnTo>
                    <a:cubicBezTo>
                      <a:pt x="41251" y="12503"/>
                      <a:pt x="41156" y="13456"/>
                      <a:pt x="40394" y="13932"/>
                    </a:cubicBezTo>
                    <a:lnTo>
                      <a:pt x="29535" y="20219"/>
                    </a:lnTo>
                    <a:cubicBezTo>
                      <a:pt x="29059" y="20219"/>
                      <a:pt x="28964" y="20790"/>
                      <a:pt x="29535" y="20980"/>
                    </a:cubicBezTo>
                    <a:lnTo>
                      <a:pt x="37441" y="25648"/>
                    </a:lnTo>
                    <a:cubicBezTo>
                      <a:pt x="37889" y="25886"/>
                      <a:pt x="38422" y="25886"/>
                      <a:pt x="38870" y="25648"/>
                    </a:cubicBezTo>
                    <a:lnTo>
                      <a:pt x="52110" y="18028"/>
                    </a:lnTo>
                    <a:cubicBezTo>
                      <a:pt x="52853" y="17513"/>
                      <a:pt x="53843" y="17513"/>
                      <a:pt x="54586" y="18028"/>
                    </a:cubicBezTo>
                    <a:lnTo>
                      <a:pt x="58491" y="20314"/>
                    </a:lnTo>
                    <a:cubicBezTo>
                      <a:pt x="58968" y="20314"/>
                      <a:pt x="58968" y="20790"/>
                      <a:pt x="58110" y="21361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6" name="任意多边形: 形状 1155"/>
              <p:cNvSpPr/>
              <p:nvPr/>
            </p:nvSpPr>
            <p:spPr>
              <a:xfrm>
                <a:off x="5086163" y="2408506"/>
                <a:ext cx="307919" cy="178335"/>
              </a:xfrm>
              <a:custGeom>
                <a:avLst/>
                <a:gdLst>
                  <a:gd name="connsiteX0" fmla="*/ 34928 w 58120"/>
                  <a:gd name="connsiteY0" fmla="*/ 33083 h 33661"/>
                  <a:gd name="connsiteX1" fmla="*/ 448 w 58120"/>
                  <a:gd name="connsiteY1" fmla="*/ 13270 h 33661"/>
                  <a:gd name="connsiteX2" fmla="*/ 448 w 58120"/>
                  <a:gd name="connsiteY2" fmla="*/ 11747 h 33661"/>
                  <a:gd name="connsiteX3" fmla="*/ 16069 w 58120"/>
                  <a:gd name="connsiteY3" fmla="*/ 2698 h 33661"/>
                  <a:gd name="connsiteX4" fmla="*/ 26165 w 58120"/>
                  <a:gd name="connsiteY4" fmla="*/ -350 h 33661"/>
                  <a:gd name="connsiteX5" fmla="*/ 35690 w 58120"/>
                  <a:gd name="connsiteY5" fmla="*/ 2126 h 33661"/>
                  <a:gd name="connsiteX6" fmla="*/ 53788 w 58120"/>
                  <a:gd name="connsiteY6" fmla="*/ 12604 h 33661"/>
                  <a:gd name="connsiteX7" fmla="*/ 57979 w 58120"/>
                  <a:gd name="connsiteY7" fmla="*/ 18128 h 33661"/>
                  <a:gd name="connsiteX8" fmla="*/ 52740 w 58120"/>
                  <a:gd name="connsiteY8" fmla="*/ 23939 h 33661"/>
                  <a:gd name="connsiteX9" fmla="*/ 37024 w 58120"/>
                  <a:gd name="connsiteY9" fmla="*/ 32987 h 33661"/>
                  <a:gd name="connsiteX10" fmla="*/ 34928 w 58120"/>
                  <a:gd name="connsiteY10" fmla="*/ 33083 h 33661"/>
                  <a:gd name="connsiteX11" fmla="*/ 38548 w 58120"/>
                  <a:gd name="connsiteY11" fmla="*/ 25082 h 33661"/>
                  <a:gd name="connsiteX12" fmla="*/ 45406 w 58120"/>
                  <a:gd name="connsiteY12" fmla="*/ 21081 h 33661"/>
                  <a:gd name="connsiteX13" fmla="*/ 47597 w 58120"/>
                  <a:gd name="connsiteY13" fmla="*/ 18986 h 33661"/>
                  <a:gd name="connsiteX14" fmla="*/ 45787 w 58120"/>
                  <a:gd name="connsiteY14" fmla="*/ 16985 h 33661"/>
                  <a:gd name="connsiteX15" fmla="*/ 28356 w 58120"/>
                  <a:gd name="connsiteY15" fmla="*/ 6889 h 33661"/>
                  <a:gd name="connsiteX16" fmla="*/ 24927 w 58120"/>
                  <a:gd name="connsiteY16" fmla="*/ 5936 h 33661"/>
                  <a:gd name="connsiteX17" fmla="*/ 21212 w 58120"/>
                  <a:gd name="connsiteY17" fmla="*/ 7175 h 33661"/>
                  <a:gd name="connsiteX18" fmla="*/ 14354 w 58120"/>
                  <a:gd name="connsiteY18" fmla="*/ 11080 h 33661"/>
                  <a:gd name="connsiteX19" fmla="*/ 14354 w 58120"/>
                  <a:gd name="connsiteY19" fmla="*/ 11842 h 33661"/>
                  <a:gd name="connsiteX20" fmla="*/ 37310 w 58120"/>
                  <a:gd name="connsiteY20" fmla="*/ 25177 h 33661"/>
                  <a:gd name="connsiteX21" fmla="*/ 38548 w 58120"/>
                  <a:gd name="connsiteY21" fmla="*/ 25082 h 33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8120" h="33661">
                    <a:moveTo>
                      <a:pt x="34928" y="33083"/>
                    </a:moveTo>
                    <a:lnTo>
                      <a:pt x="448" y="13270"/>
                    </a:lnTo>
                    <a:cubicBezTo>
                      <a:pt x="-314" y="12794"/>
                      <a:pt x="-314" y="12318"/>
                      <a:pt x="448" y="11747"/>
                    </a:cubicBezTo>
                    <a:lnTo>
                      <a:pt x="16069" y="2698"/>
                    </a:lnTo>
                    <a:cubicBezTo>
                      <a:pt x="19145" y="898"/>
                      <a:pt x="22603" y="-150"/>
                      <a:pt x="26165" y="-350"/>
                    </a:cubicBezTo>
                    <a:cubicBezTo>
                      <a:pt x="29518" y="-464"/>
                      <a:pt x="32823" y="393"/>
                      <a:pt x="35690" y="2126"/>
                    </a:cubicBezTo>
                    <a:lnTo>
                      <a:pt x="53788" y="12604"/>
                    </a:lnTo>
                    <a:cubicBezTo>
                      <a:pt x="56836" y="14318"/>
                      <a:pt x="58169" y="16128"/>
                      <a:pt x="57979" y="18128"/>
                    </a:cubicBezTo>
                    <a:cubicBezTo>
                      <a:pt x="57788" y="20128"/>
                      <a:pt x="55979" y="22034"/>
                      <a:pt x="52740" y="23939"/>
                    </a:cubicBezTo>
                    <a:lnTo>
                      <a:pt x="37024" y="32987"/>
                    </a:lnTo>
                    <a:cubicBezTo>
                      <a:pt x="36386" y="33368"/>
                      <a:pt x="35595" y="33406"/>
                      <a:pt x="34928" y="33083"/>
                    </a:cubicBezTo>
                    <a:close/>
                    <a:moveTo>
                      <a:pt x="38548" y="25082"/>
                    </a:moveTo>
                    <a:lnTo>
                      <a:pt x="45406" y="21081"/>
                    </a:lnTo>
                    <a:cubicBezTo>
                      <a:pt x="46835" y="20319"/>
                      <a:pt x="47501" y="19652"/>
                      <a:pt x="47597" y="18986"/>
                    </a:cubicBezTo>
                    <a:cubicBezTo>
                      <a:pt x="47692" y="18319"/>
                      <a:pt x="47025" y="17747"/>
                      <a:pt x="45787" y="16985"/>
                    </a:cubicBezTo>
                    <a:lnTo>
                      <a:pt x="28356" y="6889"/>
                    </a:lnTo>
                    <a:cubicBezTo>
                      <a:pt x="27327" y="6251"/>
                      <a:pt x="26137" y="5917"/>
                      <a:pt x="24927" y="5936"/>
                    </a:cubicBezTo>
                    <a:cubicBezTo>
                      <a:pt x="23594" y="5984"/>
                      <a:pt x="22308" y="6412"/>
                      <a:pt x="21212" y="7175"/>
                    </a:cubicBezTo>
                    <a:lnTo>
                      <a:pt x="14354" y="11080"/>
                    </a:lnTo>
                    <a:cubicBezTo>
                      <a:pt x="14354" y="11080"/>
                      <a:pt x="14354" y="11651"/>
                      <a:pt x="14354" y="11842"/>
                    </a:cubicBezTo>
                    <a:lnTo>
                      <a:pt x="37310" y="25177"/>
                    </a:lnTo>
                    <a:cubicBezTo>
                      <a:pt x="37710" y="25348"/>
                      <a:pt x="38176" y="25320"/>
                      <a:pt x="38548" y="25082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7" name="任意多边形: 形状 1156"/>
              <p:cNvSpPr/>
              <p:nvPr/>
            </p:nvSpPr>
            <p:spPr>
              <a:xfrm>
                <a:off x="5274199" y="2345831"/>
                <a:ext cx="230494" cy="133207"/>
              </a:xfrm>
              <a:custGeom>
                <a:avLst/>
                <a:gdLst>
                  <a:gd name="connsiteX0" fmla="*/ 8390 w 43506"/>
                  <a:gd name="connsiteY0" fmla="*/ -46 h 25143"/>
                  <a:gd name="connsiteX1" fmla="*/ 42775 w 43506"/>
                  <a:gd name="connsiteY1" fmla="*/ 19861 h 25143"/>
                  <a:gd name="connsiteX2" fmla="*/ 42775 w 43506"/>
                  <a:gd name="connsiteY2" fmla="*/ 21290 h 25143"/>
                  <a:gd name="connsiteX3" fmla="*/ 37346 w 43506"/>
                  <a:gd name="connsiteY3" fmla="*/ 24433 h 25143"/>
                  <a:gd name="connsiteX4" fmla="*/ 34869 w 43506"/>
                  <a:gd name="connsiteY4" fmla="*/ 24433 h 25143"/>
                  <a:gd name="connsiteX5" fmla="*/ 484 w 43506"/>
                  <a:gd name="connsiteY5" fmla="*/ 4526 h 25143"/>
                  <a:gd name="connsiteX6" fmla="*/ 484 w 43506"/>
                  <a:gd name="connsiteY6" fmla="*/ 3097 h 25143"/>
                  <a:gd name="connsiteX7" fmla="*/ 5913 w 43506"/>
                  <a:gd name="connsiteY7" fmla="*/ -46 h 25143"/>
                  <a:gd name="connsiteX8" fmla="*/ 8390 w 43506"/>
                  <a:gd name="connsiteY8" fmla="*/ -46 h 25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3506" h="25143">
                    <a:moveTo>
                      <a:pt x="8390" y="-46"/>
                    </a:moveTo>
                    <a:lnTo>
                      <a:pt x="42775" y="19861"/>
                    </a:lnTo>
                    <a:cubicBezTo>
                      <a:pt x="43632" y="20337"/>
                      <a:pt x="43537" y="20814"/>
                      <a:pt x="42775" y="21290"/>
                    </a:cubicBezTo>
                    <a:lnTo>
                      <a:pt x="37346" y="24433"/>
                    </a:lnTo>
                    <a:cubicBezTo>
                      <a:pt x="36584" y="24900"/>
                      <a:pt x="35631" y="24900"/>
                      <a:pt x="34869" y="24433"/>
                    </a:cubicBezTo>
                    <a:lnTo>
                      <a:pt x="484" y="4526"/>
                    </a:lnTo>
                    <a:cubicBezTo>
                      <a:pt x="-373" y="4050"/>
                      <a:pt x="-278" y="3574"/>
                      <a:pt x="484" y="3097"/>
                    </a:cubicBezTo>
                    <a:lnTo>
                      <a:pt x="5913" y="-46"/>
                    </a:lnTo>
                    <a:cubicBezTo>
                      <a:pt x="6685" y="-465"/>
                      <a:pt x="7618" y="-465"/>
                      <a:pt x="8390" y="-46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8" name="任意多边形: 形状 1157"/>
              <p:cNvSpPr/>
              <p:nvPr/>
            </p:nvSpPr>
            <p:spPr>
              <a:xfrm>
                <a:off x="5342326" y="2247707"/>
                <a:ext cx="281048" cy="162425"/>
              </a:xfrm>
              <a:custGeom>
                <a:avLst/>
                <a:gdLst>
                  <a:gd name="connsiteX0" fmla="*/ 51919 w 53048"/>
                  <a:gd name="connsiteY0" fmla="*/ 26857 h 30658"/>
                  <a:gd name="connsiteX1" fmla="*/ 46585 w 53048"/>
                  <a:gd name="connsiteY1" fmla="*/ 29905 h 30658"/>
                  <a:gd name="connsiteX2" fmla="*/ 44013 w 53048"/>
                  <a:gd name="connsiteY2" fmla="*/ 29905 h 30658"/>
                  <a:gd name="connsiteX3" fmla="*/ 15438 w 53048"/>
                  <a:gd name="connsiteY3" fmla="*/ 13427 h 30658"/>
                  <a:gd name="connsiteX4" fmla="*/ 14105 w 53048"/>
                  <a:gd name="connsiteY4" fmla="*/ 13427 h 30658"/>
                  <a:gd name="connsiteX5" fmla="*/ 6866 w 53048"/>
                  <a:gd name="connsiteY5" fmla="*/ 17618 h 30658"/>
                  <a:gd name="connsiteX6" fmla="*/ 4294 w 53048"/>
                  <a:gd name="connsiteY6" fmla="*/ 17618 h 30658"/>
                  <a:gd name="connsiteX7" fmla="*/ 484 w 53048"/>
                  <a:gd name="connsiteY7" fmla="*/ 15332 h 30658"/>
                  <a:gd name="connsiteX8" fmla="*/ 484 w 53048"/>
                  <a:gd name="connsiteY8" fmla="*/ 13903 h 30658"/>
                  <a:gd name="connsiteX9" fmla="*/ 24392 w 53048"/>
                  <a:gd name="connsiteY9" fmla="*/ -3 h 30658"/>
                  <a:gd name="connsiteX10" fmla="*/ 26964 w 53048"/>
                  <a:gd name="connsiteY10" fmla="*/ -3 h 30658"/>
                  <a:gd name="connsiteX11" fmla="*/ 30869 w 53048"/>
                  <a:gd name="connsiteY11" fmla="*/ 2188 h 30658"/>
                  <a:gd name="connsiteX12" fmla="*/ 30869 w 53048"/>
                  <a:gd name="connsiteY12" fmla="*/ 3712 h 30658"/>
                  <a:gd name="connsiteX13" fmla="*/ 23630 w 53048"/>
                  <a:gd name="connsiteY13" fmla="*/ 7807 h 30658"/>
                  <a:gd name="connsiteX14" fmla="*/ 23630 w 53048"/>
                  <a:gd name="connsiteY14" fmla="*/ 8665 h 30658"/>
                  <a:gd name="connsiteX15" fmla="*/ 52205 w 53048"/>
                  <a:gd name="connsiteY15" fmla="*/ 25238 h 30658"/>
                  <a:gd name="connsiteX16" fmla="*/ 51919 w 53048"/>
                  <a:gd name="connsiteY16" fmla="*/ 26857 h 30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3048" h="30658">
                    <a:moveTo>
                      <a:pt x="51919" y="26857"/>
                    </a:moveTo>
                    <a:lnTo>
                      <a:pt x="46585" y="29905"/>
                    </a:lnTo>
                    <a:cubicBezTo>
                      <a:pt x="45813" y="30429"/>
                      <a:pt x="44785" y="30429"/>
                      <a:pt x="44013" y="29905"/>
                    </a:cubicBezTo>
                    <a:lnTo>
                      <a:pt x="15438" y="13427"/>
                    </a:lnTo>
                    <a:cubicBezTo>
                      <a:pt x="15038" y="13141"/>
                      <a:pt x="14505" y="13141"/>
                      <a:pt x="14105" y="13427"/>
                    </a:cubicBezTo>
                    <a:lnTo>
                      <a:pt x="6866" y="17618"/>
                    </a:lnTo>
                    <a:cubicBezTo>
                      <a:pt x="6056" y="18037"/>
                      <a:pt x="5104" y="18037"/>
                      <a:pt x="4294" y="17618"/>
                    </a:cubicBezTo>
                    <a:lnTo>
                      <a:pt x="484" y="15332"/>
                    </a:lnTo>
                    <a:cubicBezTo>
                      <a:pt x="-373" y="14856"/>
                      <a:pt x="-278" y="14380"/>
                      <a:pt x="484" y="13903"/>
                    </a:cubicBezTo>
                    <a:lnTo>
                      <a:pt x="24392" y="-3"/>
                    </a:lnTo>
                    <a:cubicBezTo>
                      <a:pt x="25182" y="-479"/>
                      <a:pt x="26173" y="-479"/>
                      <a:pt x="26964" y="-3"/>
                    </a:cubicBezTo>
                    <a:lnTo>
                      <a:pt x="30869" y="2188"/>
                    </a:lnTo>
                    <a:cubicBezTo>
                      <a:pt x="31631" y="2664"/>
                      <a:pt x="31631" y="3140"/>
                      <a:pt x="30869" y="3712"/>
                    </a:cubicBezTo>
                    <a:lnTo>
                      <a:pt x="23630" y="7807"/>
                    </a:lnTo>
                    <a:cubicBezTo>
                      <a:pt x="23058" y="7807"/>
                      <a:pt x="23058" y="8379"/>
                      <a:pt x="23630" y="8665"/>
                    </a:cubicBezTo>
                    <a:lnTo>
                      <a:pt x="52205" y="25238"/>
                    </a:lnTo>
                    <a:cubicBezTo>
                      <a:pt x="53253" y="25905"/>
                      <a:pt x="53157" y="26381"/>
                      <a:pt x="51919" y="26857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pic>
        <p:nvPicPr>
          <p:cNvPr id="21" name="图片 20" descr="855b876fbd66ea055d46f6fb2bca30c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953625" y="0"/>
            <a:ext cx="2238375" cy="21799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6577965" y="1216025"/>
            <a:ext cx="4898390" cy="1204595"/>
          </a:xfrm>
          <a:prstGeom prst="rect">
            <a:avLst/>
          </a:prstGeom>
        </p:spPr>
        <p:txBody>
          <a:bodyPr wrap="square" anchor="t" anchorCtr="0">
            <a:normAutofit/>
          </a:bodyPr>
          <a:lstStyle/>
          <a:p>
            <a:pPr algn="ctr"/>
            <a:endParaRPr lang="en-US" altLang="zh-CN" sz="2400" dirty="0"/>
          </a:p>
        </p:txBody>
      </p:sp>
      <p:grpSp>
        <p:nvGrpSpPr>
          <p:cNvPr id="117" name="组合 116"/>
          <p:cNvGrpSpPr/>
          <p:nvPr>
            <p:custDataLst>
              <p:tags r:id="rId1"/>
            </p:custDataLst>
          </p:nvPr>
        </p:nvGrpSpPr>
        <p:grpSpPr>
          <a:xfrm rot="0">
            <a:off x="660400" y="1270000"/>
            <a:ext cx="5346700" cy="888422"/>
            <a:chOff x="651078" y="1158337"/>
            <a:chExt cx="5346700" cy="888726"/>
          </a:xfrm>
        </p:grpSpPr>
        <p:sp>
          <p:nvSpPr>
            <p:cNvPr id="111" name="矩形: 对角圆角 110"/>
            <p:cNvSpPr/>
            <p:nvPr>
              <p:custDataLst>
                <p:tags r:id="rId2"/>
              </p:custDataLst>
            </p:nvPr>
          </p:nvSpPr>
          <p:spPr>
            <a:xfrm>
              <a:off x="651078" y="1158337"/>
              <a:ext cx="5346700" cy="843569"/>
            </a:xfrm>
            <a:prstGeom prst="round2DiagRect">
              <a:avLst/>
            </a:prstGeom>
            <a:solidFill>
              <a:schemeClr val="bg1"/>
            </a:solidFill>
            <a:ln w="12700" cap="rnd">
              <a:gradFill>
                <a:gsLst>
                  <a:gs pos="0">
                    <a:schemeClr val="accent1">
                      <a:lumMod val="45000"/>
                      <a:lumOff val="55000"/>
                    </a:schemeClr>
                  </a:gs>
                  <a:gs pos="5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2700000" scaled="0"/>
              </a:gradFill>
              <a:prstDash val="solid"/>
              <a:round/>
            </a:ln>
            <a:effectLst>
              <a:outerShdw blurRad="254000" dist="127000" algn="ctr" rotWithShape="0">
                <a:schemeClr val="accent1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normAutofit/>
            </a:bodyPr>
            <a:lstStyle/>
            <a:p>
              <a:pPr algn="ctr"/>
              <a:endParaRPr lang="zh-CN" altLang="en-US" b="1" dirty="0">
                <a:solidFill>
                  <a:schemeClr val="tx1"/>
                </a:solidFill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1379868" y="1180626"/>
              <a:ext cx="4015740" cy="866437"/>
              <a:chOff x="1379868" y="1230952"/>
              <a:chExt cx="4015740" cy="866437"/>
            </a:xfrm>
          </p:grpSpPr>
          <p:sp>
            <p:nvSpPr>
              <p:cNvPr id="28" name="文本框 27"/>
              <p:cNvSpPr txBox="1"/>
              <p:nvPr>
                <p:custDataLst>
                  <p:tags r:id="rId3"/>
                </p:custDataLst>
              </p:nvPr>
            </p:nvSpPr>
            <p:spPr>
              <a:xfrm flipH="1">
                <a:off x="1379868" y="1593026"/>
                <a:ext cx="4015740" cy="50436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400" b="1" dirty="0">
                    <a:latin typeface="华文楷体" panose="02010600040101010101" charset="-122"/>
                    <a:ea typeface="华文楷体" panose="02010600040101010101" charset="-122"/>
                  </a:rPr>
                  <a:t>表示流程的开始或结束</a:t>
                </a:r>
                <a:endParaRPr lang="zh-CN" altLang="en-US" sz="1400" b="1" dirty="0">
                  <a:latin typeface="华文楷体" panose="02010600040101010101" charset="-122"/>
                  <a:ea typeface="华文楷体" panose="02010600040101010101" charset="-122"/>
                </a:endParaRPr>
              </a:p>
            </p:txBody>
          </p:sp>
          <p:sp>
            <p:nvSpPr>
              <p:cNvPr id="29" name="文本框 28"/>
              <p:cNvSpPr txBox="1"/>
              <p:nvPr>
                <p:custDataLst>
                  <p:tags r:id="rId4"/>
                </p:custDataLst>
              </p:nvPr>
            </p:nvSpPr>
            <p:spPr>
              <a:xfrm flipH="1">
                <a:off x="1379868" y="1230952"/>
                <a:ext cx="3948430" cy="42813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/>
                  <a:t>开始/结束框</a:t>
                </a:r>
                <a:endParaRPr lang="zh-CN" altLang="en-US" b="1" dirty="0"/>
              </a:p>
            </p:txBody>
          </p:sp>
        </p:grpSp>
      </p:grpSp>
      <p:grpSp>
        <p:nvGrpSpPr>
          <p:cNvPr id="118" name="组合 117"/>
          <p:cNvGrpSpPr/>
          <p:nvPr>
            <p:custDataLst>
              <p:tags r:id="rId5"/>
            </p:custDataLst>
          </p:nvPr>
        </p:nvGrpSpPr>
        <p:grpSpPr>
          <a:xfrm rot="0">
            <a:off x="660400" y="2305050"/>
            <a:ext cx="5346700" cy="887151"/>
            <a:chOff x="651078" y="2170358"/>
            <a:chExt cx="5346700" cy="887455"/>
          </a:xfrm>
        </p:grpSpPr>
        <p:sp>
          <p:nvSpPr>
            <p:cNvPr id="113" name="矩形: 对角圆角 112"/>
            <p:cNvSpPr/>
            <p:nvPr>
              <p:custDataLst>
                <p:tags r:id="rId6"/>
              </p:custDataLst>
            </p:nvPr>
          </p:nvSpPr>
          <p:spPr>
            <a:xfrm>
              <a:off x="651078" y="2170358"/>
              <a:ext cx="5346700" cy="843569"/>
            </a:xfrm>
            <a:prstGeom prst="round2DiagRect">
              <a:avLst/>
            </a:prstGeom>
            <a:solidFill>
              <a:schemeClr val="bg1"/>
            </a:solidFill>
            <a:ln w="12700" cap="rnd">
              <a:gradFill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50000">
                    <a:schemeClr val="accent2">
                      <a:lumMod val="40000"/>
                      <a:lumOff val="60000"/>
                      <a:alpha val="0"/>
                    </a:schemeClr>
                  </a:gs>
                </a:gsLst>
                <a:lin ang="2700000" scaled="0"/>
              </a:gradFill>
              <a:prstDash val="solid"/>
              <a:round/>
            </a:ln>
            <a:effectLst>
              <a:outerShdw blurRad="254000" dist="127000" algn="ctr" rotWithShape="0">
                <a:schemeClr val="accent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normAutofit/>
            </a:bodyPr>
            <a:lstStyle/>
            <a:p>
              <a:pPr algn="ctr"/>
              <a:endParaRPr lang="zh-CN" altLang="en-US" b="1" dirty="0">
                <a:solidFill>
                  <a:schemeClr val="tx1"/>
                </a:solidFill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1379868" y="2172320"/>
              <a:ext cx="4015105" cy="885493"/>
              <a:chOff x="1379868" y="2013867"/>
              <a:chExt cx="4015105" cy="885493"/>
            </a:xfrm>
          </p:grpSpPr>
          <p:sp>
            <p:nvSpPr>
              <p:cNvPr id="25" name="文本框 24"/>
              <p:cNvSpPr txBox="1"/>
              <p:nvPr>
                <p:custDataLst>
                  <p:tags r:id="rId7"/>
                </p:custDataLst>
              </p:nvPr>
            </p:nvSpPr>
            <p:spPr>
              <a:xfrm flipH="1">
                <a:off x="1379868" y="2396268"/>
                <a:ext cx="3948430" cy="50309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400" b="1" dirty="0">
                    <a:latin typeface="华文楷体" panose="02010600040101010101" charset="-122"/>
                    <a:ea typeface="华文楷体" panose="02010600040101010101" charset="-122"/>
                  </a:rPr>
                  <a:t>表示对数据进行处理</a:t>
                </a:r>
                <a:endParaRPr lang="zh-CN" altLang="en-US" sz="1400" b="1" dirty="0">
                  <a:latin typeface="华文楷体" panose="02010600040101010101" charset="-122"/>
                  <a:ea typeface="华文楷体" panose="02010600040101010101" charset="-122"/>
                </a:endParaRPr>
              </a:p>
            </p:txBody>
          </p:sp>
          <p:sp>
            <p:nvSpPr>
              <p:cNvPr id="26" name="文本框 25"/>
              <p:cNvSpPr txBox="1"/>
              <p:nvPr>
                <p:custDataLst>
                  <p:tags r:id="rId8"/>
                </p:custDataLst>
              </p:nvPr>
            </p:nvSpPr>
            <p:spPr>
              <a:xfrm flipH="1">
                <a:off x="1379868" y="2013867"/>
                <a:ext cx="4015105" cy="45481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/>
                  <a:t>处理框</a:t>
                </a:r>
                <a:endParaRPr lang="zh-CN" altLang="en-US" b="1" dirty="0"/>
              </a:p>
            </p:txBody>
          </p:sp>
        </p:grpSp>
      </p:grpSp>
      <p:grpSp>
        <p:nvGrpSpPr>
          <p:cNvPr id="119" name="组合 118"/>
          <p:cNvGrpSpPr/>
          <p:nvPr>
            <p:custDataLst>
              <p:tags r:id="rId9"/>
            </p:custDataLst>
          </p:nvPr>
        </p:nvGrpSpPr>
        <p:grpSpPr>
          <a:xfrm rot="0">
            <a:off x="660400" y="3304596"/>
            <a:ext cx="5346700" cy="864814"/>
            <a:chOff x="651078" y="3169997"/>
            <a:chExt cx="5346700" cy="865110"/>
          </a:xfrm>
        </p:grpSpPr>
        <p:sp>
          <p:nvSpPr>
            <p:cNvPr id="114" name="矩形: 对角圆角 113"/>
            <p:cNvSpPr/>
            <p:nvPr>
              <p:custDataLst>
                <p:tags r:id="rId10"/>
              </p:custDataLst>
            </p:nvPr>
          </p:nvSpPr>
          <p:spPr>
            <a:xfrm>
              <a:off x="651078" y="3191538"/>
              <a:ext cx="5346700" cy="843569"/>
            </a:xfrm>
            <a:prstGeom prst="round2DiagRect">
              <a:avLst/>
            </a:prstGeom>
            <a:solidFill>
              <a:schemeClr val="bg1"/>
            </a:solidFill>
            <a:ln w="12700" cap="rnd">
              <a:gradFill>
                <a:gsLst>
                  <a:gs pos="0">
                    <a:schemeClr val="accent1">
                      <a:lumMod val="45000"/>
                      <a:lumOff val="55000"/>
                    </a:schemeClr>
                  </a:gs>
                  <a:gs pos="5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2700000" scaled="0"/>
              </a:gradFill>
              <a:prstDash val="solid"/>
              <a:round/>
            </a:ln>
            <a:effectLst>
              <a:outerShdw blurRad="254000" dist="127000" algn="ctr" rotWithShape="0">
                <a:schemeClr val="accent1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normAutofit/>
            </a:bodyPr>
            <a:lstStyle/>
            <a:p>
              <a:pPr algn="ctr"/>
              <a:endParaRPr lang="zh-CN" altLang="en-US" b="1" dirty="0">
                <a:solidFill>
                  <a:schemeClr val="tx1"/>
                </a:solidFill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379868" y="3169997"/>
              <a:ext cx="3948430" cy="842820"/>
              <a:chOff x="1379868" y="2793606"/>
              <a:chExt cx="3948430" cy="842820"/>
            </a:xfrm>
          </p:grpSpPr>
          <p:sp>
            <p:nvSpPr>
              <p:cNvPr id="22" name="文本框 21"/>
              <p:cNvSpPr txBox="1"/>
              <p:nvPr>
                <p:custDataLst>
                  <p:tags r:id="rId11"/>
                </p:custDataLst>
              </p:nvPr>
            </p:nvSpPr>
            <p:spPr>
              <a:xfrm flipH="1">
                <a:off x="1379868" y="3199555"/>
                <a:ext cx="3896509" cy="43687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lnSpc>
                    <a:spcPct val="120000"/>
                  </a:lnSpc>
                  <a:buClrTx/>
                  <a:buSzTx/>
                  <a:buFontTx/>
                </a:pPr>
                <a:r>
                  <a:rPr lang="zh-CN" altLang="en-US" sz="1400" b="1" dirty="0">
                    <a:latin typeface="华文楷体" panose="02010600040101010101" charset="-122"/>
                    <a:ea typeface="华文楷体" panose="02010600040101010101" charset="-122"/>
                  </a:rPr>
                  <a:t>表示对数据的输入或输出</a:t>
                </a:r>
                <a:endParaRPr lang="zh-CN" altLang="en-US" sz="1400" b="1" dirty="0">
                  <a:latin typeface="华文楷体" panose="02010600040101010101" charset="-122"/>
                  <a:ea typeface="华文楷体" panose="02010600040101010101" charset="-122"/>
                </a:endParaRPr>
              </a:p>
            </p:txBody>
          </p:sp>
          <p:sp>
            <p:nvSpPr>
              <p:cNvPr id="23" name="文本框 22"/>
              <p:cNvSpPr txBox="1"/>
              <p:nvPr>
                <p:custDataLst>
                  <p:tags r:id="rId12"/>
                </p:custDataLst>
              </p:nvPr>
            </p:nvSpPr>
            <p:spPr>
              <a:xfrm flipH="1">
                <a:off x="1379868" y="2793606"/>
                <a:ext cx="3948430" cy="47069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1700" b="1" dirty="0"/>
                  <a:t>输入</a:t>
                </a:r>
                <a:r>
                  <a:rPr lang="en-US" altLang="zh-CN" sz="1700" b="1" dirty="0"/>
                  <a:t>/</a:t>
                </a:r>
                <a:r>
                  <a:rPr lang="zh-CN" altLang="en-US" sz="1700" b="1" dirty="0"/>
                  <a:t>输出框</a:t>
                </a:r>
                <a:endParaRPr lang="zh-CN" altLang="en-US" sz="1700" b="1" dirty="0"/>
              </a:p>
            </p:txBody>
          </p:sp>
        </p:grpSp>
      </p:grpSp>
      <p:grpSp>
        <p:nvGrpSpPr>
          <p:cNvPr id="120" name="组合 119"/>
          <p:cNvGrpSpPr/>
          <p:nvPr>
            <p:custDataLst>
              <p:tags r:id="rId13"/>
            </p:custDataLst>
          </p:nvPr>
        </p:nvGrpSpPr>
        <p:grpSpPr>
          <a:xfrm rot="0">
            <a:off x="660400" y="4331335"/>
            <a:ext cx="5346700" cy="843280"/>
            <a:chOff x="651078" y="4196994"/>
            <a:chExt cx="5346700" cy="843569"/>
          </a:xfrm>
        </p:grpSpPr>
        <p:sp>
          <p:nvSpPr>
            <p:cNvPr id="115" name="矩形: 对角圆角 114"/>
            <p:cNvSpPr/>
            <p:nvPr>
              <p:custDataLst>
                <p:tags r:id="rId14"/>
              </p:custDataLst>
            </p:nvPr>
          </p:nvSpPr>
          <p:spPr>
            <a:xfrm>
              <a:off x="651078" y="4196994"/>
              <a:ext cx="5346700" cy="843569"/>
            </a:xfrm>
            <a:prstGeom prst="round2DiagRect">
              <a:avLst/>
            </a:prstGeom>
            <a:solidFill>
              <a:schemeClr val="bg1"/>
            </a:solidFill>
            <a:ln w="12700" cap="rnd">
              <a:gradFill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50000">
                    <a:schemeClr val="accent2">
                      <a:lumMod val="40000"/>
                      <a:lumOff val="60000"/>
                      <a:alpha val="0"/>
                    </a:schemeClr>
                  </a:gs>
                </a:gsLst>
                <a:lin ang="2700000" scaled="0"/>
              </a:gradFill>
              <a:prstDash val="solid"/>
              <a:round/>
            </a:ln>
            <a:effectLst>
              <a:outerShdw blurRad="254000" dist="127000" algn="ctr" rotWithShape="0">
                <a:schemeClr val="accent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normAutofit/>
            </a:bodyPr>
            <a:lstStyle/>
            <a:p>
              <a:pPr algn="ctr"/>
              <a:endParaRPr lang="zh-CN" altLang="en-US" b="1" dirty="0">
                <a:solidFill>
                  <a:schemeClr val="tx1"/>
                </a:solidFill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1379868" y="4219283"/>
              <a:ext cx="3948430" cy="798990"/>
              <a:chOff x="1379868" y="3640678"/>
              <a:chExt cx="3948430" cy="798990"/>
            </a:xfrm>
          </p:grpSpPr>
          <p:sp>
            <p:nvSpPr>
              <p:cNvPr id="19" name="文本框 18"/>
              <p:cNvSpPr txBox="1"/>
              <p:nvPr>
                <p:custDataLst>
                  <p:tags r:id="rId15"/>
                </p:custDataLst>
              </p:nvPr>
            </p:nvSpPr>
            <p:spPr>
              <a:xfrm flipH="1">
                <a:off x="1379868" y="4002797"/>
                <a:ext cx="3896509" cy="43687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lnSpc>
                    <a:spcPct val="120000"/>
                  </a:lnSpc>
                  <a:buClrTx/>
                  <a:buSzTx/>
                  <a:buFontTx/>
                </a:pPr>
                <a:r>
                  <a:rPr lang="zh-CN" altLang="en-US" sz="1400" b="1" dirty="0">
                    <a:latin typeface="华文楷体" panose="02010600040101010101" charset="-122"/>
                    <a:ea typeface="华文楷体" panose="02010600040101010101" charset="-122"/>
                  </a:rPr>
                  <a:t>根据条件进行判断，选择其中一个分支</a:t>
                </a:r>
                <a:endParaRPr lang="zh-CN" altLang="en-US" sz="1400" b="1" dirty="0">
                  <a:latin typeface="华文楷体" panose="02010600040101010101" charset="-122"/>
                  <a:ea typeface="华文楷体" panose="02010600040101010101" charset="-122"/>
                </a:endParaRPr>
              </a:p>
            </p:txBody>
          </p:sp>
          <p:sp>
            <p:nvSpPr>
              <p:cNvPr id="20" name="文本框 19"/>
              <p:cNvSpPr txBox="1"/>
              <p:nvPr>
                <p:custDataLst>
                  <p:tags r:id="rId16"/>
                </p:custDataLst>
              </p:nvPr>
            </p:nvSpPr>
            <p:spPr>
              <a:xfrm flipH="1">
                <a:off x="1379868" y="3640678"/>
                <a:ext cx="3948430" cy="42305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/>
                  <a:t>判断框</a:t>
                </a:r>
                <a:endParaRPr lang="zh-CN" altLang="en-US" b="1" dirty="0"/>
              </a:p>
            </p:txBody>
          </p:sp>
        </p:grpSp>
      </p:grpSp>
      <p:grpSp>
        <p:nvGrpSpPr>
          <p:cNvPr id="121" name="组合 120"/>
          <p:cNvGrpSpPr/>
          <p:nvPr>
            <p:custDataLst>
              <p:tags r:id="rId17"/>
            </p:custDataLst>
          </p:nvPr>
        </p:nvGrpSpPr>
        <p:grpSpPr>
          <a:xfrm rot="0">
            <a:off x="660400" y="5337175"/>
            <a:ext cx="5346700" cy="843280"/>
            <a:chOff x="651078" y="5202448"/>
            <a:chExt cx="5346700" cy="843569"/>
          </a:xfrm>
        </p:grpSpPr>
        <p:sp>
          <p:nvSpPr>
            <p:cNvPr id="116" name="矩形: 对角圆角 115"/>
            <p:cNvSpPr/>
            <p:nvPr>
              <p:custDataLst>
                <p:tags r:id="rId18"/>
              </p:custDataLst>
            </p:nvPr>
          </p:nvSpPr>
          <p:spPr>
            <a:xfrm>
              <a:off x="651078" y="5202448"/>
              <a:ext cx="5346700" cy="843569"/>
            </a:xfrm>
            <a:prstGeom prst="round2DiagRect">
              <a:avLst/>
            </a:prstGeom>
            <a:solidFill>
              <a:schemeClr val="bg1"/>
            </a:solidFill>
            <a:ln w="12700" cap="rnd">
              <a:gradFill>
                <a:gsLst>
                  <a:gs pos="0">
                    <a:schemeClr val="accent1">
                      <a:lumMod val="45000"/>
                      <a:lumOff val="55000"/>
                    </a:schemeClr>
                  </a:gs>
                  <a:gs pos="5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2700000" scaled="0"/>
              </a:gradFill>
              <a:prstDash val="solid"/>
              <a:round/>
            </a:ln>
            <a:effectLst>
              <a:outerShdw blurRad="254000" dist="127000" algn="ctr" rotWithShape="0">
                <a:schemeClr val="accent1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normAutofit/>
            </a:bodyPr>
            <a:lstStyle/>
            <a:p>
              <a:pPr algn="ctr"/>
              <a:endParaRPr lang="zh-CN" altLang="en-US" b="1" dirty="0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1379868" y="5224737"/>
              <a:ext cx="3948430" cy="798990"/>
              <a:chOff x="1379868" y="4443920"/>
              <a:chExt cx="3948430" cy="798990"/>
            </a:xfrm>
          </p:grpSpPr>
          <p:sp>
            <p:nvSpPr>
              <p:cNvPr id="16" name="文本框 15"/>
              <p:cNvSpPr txBox="1"/>
              <p:nvPr>
                <p:custDataLst>
                  <p:tags r:id="rId19"/>
                </p:custDataLst>
              </p:nvPr>
            </p:nvSpPr>
            <p:spPr>
              <a:xfrm flipH="1">
                <a:off x="1379868" y="4806039"/>
                <a:ext cx="3896509" cy="43687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l">
                  <a:lnSpc>
                    <a:spcPct val="120000"/>
                  </a:lnSpc>
                  <a:buClrTx/>
                  <a:buSzTx/>
                  <a:buFontTx/>
                </a:pPr>
                <a:r>
                  <a:rPr lang="zh-CN" altLang="en-US" sz="1400" b="1" dirty="0">
                    <a:latin typeface="华文楷体" panose="02010600040101010101" charset="-122"/>
                    <a:ea typeface="华文楷体" panose="02010600040101010101" charset="-122"/>
                  </a:rPr>
                  <a:t>表示流程的走向</a:t>
                </a:r>
                <a:endParaRPr lang="zh-CN" altLang="en-US" sz="1400" b="1" dirty="0">
                  <a:latin typeface="华文楷体" panose="02010600040101010101" charset="-122"/>
                  <a:ea typeface="华文楷体" panose="02010600040101010101" charset="-122"/>
                </a:endParaRPr>
              </a:p>
            </p:txBody>
          </p:sp>
          <p:sp>
            <p:nvSpPr>
              <p:cNvPr id="17" name="文本框 16"/>
              <p:cNvSpPr txBox="1"/>
              <p:nvPr>
                <p:custDataLst>
                  <p:tags r:id="rId20"/>
                </p:custDataLst>
              </p:nvPr>
            </p:nvSpPr>
            <p:spPr>
              <a:xfrm flipH="1">
                <a:off x="1379868" y="4443920"/>
                <a:ext cx="3948430" cy="38113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 fontScale="9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/>
                  <a:t>流程线</a:t>
                </a:r>
                <a:endParaRPr lang="zh-CN" altLang="en-US" b="1" dirty="0"/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规范化</a:t>
            </a:r>
            <a:r>
              <a:rPr lang="en-US" altLang="zh-CN" dirty="0">
                <a:sym typeface="+mn-ea"/>
              </a:rPr>
              <a:t>——</a:t>
            </a:r>
            <a:r>
              <a:rPr lang="zh-CN" altLang="en-US" dirty="0">
                <a:sym typeface="+mn-ea"/>
              </a:rPr>
              <a:t>认识</a:t>
            </a:r>
            <a:r>
              <a:rPr lang="en-US" altLang="zh-CN" dirty="0">
                <a:sym typeface="+mn-ea"/>
              </a:rPr>
              <a:t>“</a:t>
            </a:r>
            <a:r>
              <a:rPr lang="zh-CN" altLang="en-US" dirty="0">
                <a:sym typeface="+mn-ea"/>
              </a:rPr>
              <a:t>流程图</a:t>
            </a:r>
            <a:r>
              <a:rPr lang="en-US" altLang="zh-CN" dirty="0">
                <a:sym typeface="+mn-ea"/>
              </a:rPr>
              <a:t>”</a:t>
            </a:r>
            <a:endParaRPr lang="zh-CN" altLang="en-US" dirty="0"/>
          </a:p>
        </p:txBody>
      </p:sp>
      <p:sp>
        <p:nvSpPr>
          <p:cNvPr id="3" name="任意多边形: 形状 16"/>
          <p:cNvSpPr/>
          <p:nvPr>
            <p:custDataLst>
              <p:tags r:id="rId21"/>
            </p:custDataLst>
          </p:nvPr>
        </p:nvSpPr>
        <p:spPr bwMode="auto">
          <a:xfrm>
            <a:off x="826770" y="1498598"/>
            <a:ext cx="414609" cy="414531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/>
              </a:gs>
            </a:gsLst>
            <a:lin ang="2700000" scaled="0"/>
          </a:gradFill>
        </p:spPr>
        <p:txBody>
          <a:bodyPr wrap="none" lIns="108000" tIns="108000" rIns="108000" bIns="108000" rtlCol="0" anchor="ctr" anchorCtr="0">
            <a:normAutofit fontScale="67500" lnSpcReduction="20000"/>
          </a:bodyPr>
          <a:p>
            <a:pPr algn="ctr"/>
            <a:endParaRPr kumimoji="1" sz="2000" b="1">
              <a:solidFill>
                <a:srgbClr val="FFFFFF"/>
              </a:solidFill>
            </a:endParaRPr>
          </a:p>
        </p:txBody>
      </p:sp>
      <p:sp>
        <p:nvSpPr>
          <p:cNvPr id="4" name="任意多边形: 形状 16"/>
          <p:cNvSpPr/>
          <p:nvPr>
            <p:custDataLst>
              <p:tags r:id="rId22"/>
            </p:custDataLst>
          </p:nvPr>
        </p:nvSpPr>
        <p:spPr bwMode="auto">
          <a:xfrm>
            <a:off x="826770" y="3532503"/>
            <a:ext cx="414609" cy="414531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/>
              </a:gs>
            </a:gsLst>
            <a:lin ang="2700000" scaled="0"/>
          </a:gradFill>
        </p:spPr>
        <p:txBody>
          <a:bodyPr wrap="none" lIns="108000" tIns="108000" rIns="108000" bIns="108000" rtlCol="0" anchor="ctr" anchorCtr="0">
            <a:normAutofit fontScale="67500" lnSpcReduction="20000"/>
          </a:bodyPr>
          <a:p>
            <a:pPr algn="ctr"/>
            <a:endParaRPr kumimoji="1" sz="2000" b="1">
              <a:solidFill>
                <a:srgbClr val="FFFFFF"/>
              </a:solidFill>
            </a:endParaRPr>
          </a:p>
        </p:txBody>
      </p:sp>
      <p:sp>
        <p:nvSpPr>
          <p:cNvPr id="5" name="任意多边形: 形状 16"/>
          <p:cNvSpPr/>
          <p:nvPr>
            <p:custDataLst>
              <p:tags r:id="rId23"/>
            </p:custDataLst>
          </p:nvPr>
        </p:nvSpPr>
        <p:spPr bwMode="auto">
          <a:xfrm>
            <a:off x="826770" y="5507353"/>
            <a:ext cx="414609" cy="414531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/>
              </a:gs>
            </a:gsLst>
            <a:lin ang="2700000" scaled="0"/>
          </a:gradFill>
        </p:spPr>
        <p:txBody>
          <a:bodyPr wrap="none" lIns="108000" tIns="108000" rIns="108000" bIns="108000" rtlCol="0" anchor="ctr" anchorCtr="0">
            <a:normAutofit fontScale="67500" lnSpcReduction="20000"/>
          </a:bodyPr>
          <a:p>
            <a:pPr algn="ctr"/>
            <a:endParaRPr kumimoji="1" sz="2000" b="1">
              <a:solidFill>
                <a:srgbClr val="FFFFFF"/>
              </a:solidFill>
            </a:endParaRPr>
          </a:p>
        </p:txBody>
      </p:sp>
      <p:sp>
        <p:nvSpPr>
          <p:cNvPr id="6" name="任意多边形: 形状 15"/>
          <p:cNvSpPr/>
          <p:nvPr>
            <p:custDataLst>
              <p:tags r:id="rId24"/>
            </p:custDataLst>
          </p:nvPr>
        </p:nvSpPr>
        <p:spPr bwMode="auto">
          <a:xfrm>
            <a:off x="826770" y="2515303"/>
            <a:ext cx="414609" cy="414531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gradFill flip="none" rotWithShape="1">
            <a:gsLst>
              <a:gs pos="60000">
                <a:schemeClr val="accent2"/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2700000" scaled="1"/>
            <a:tileRect/>
          </a:gradFill>
          <a:ln w="76200">
            <a:noFill/>
          </a:ln>
          <a:effectLst>
            <a:outerShdw blurRad="127000" dist="127000" algn="ctr" rotWithShape="0">
              <a:schemeClr val="accent2">
                <a:alpha val="15000"/>
              </a:schemeClr>
            </a:outerShdw>
          </a:effectLst>
        </p:spPr>
        <p:txBody>
          <a:bodyPr wrap="none" rtlCol="0" anchor="ctr">
            <a:normAutofit fontScale="92500" lnSpcReduction="20000"/>
          </a:bodyPr>
          <a:p>
            <a:pPr algn="ctr">
              <a:lnSpc>
                <a:spcPct val="110000"/>
              </a:lnSpc>
            </a:pPr>
            <a:endParaRPr sz="2400" b="1">
              <a:solidFill>
                <a:srgbClr val="FFFFFF"/>
              </a:solidFill>
            </a:endParaRPr>
          </a:p>
        </p:txBody>
      </p:sp>
      <p:sp>
        <p:nvSpPr>
          <p:cNvPr id="7" name="任意多边形: 形状 15"/>
          <p:cNvSpPr/>
          <p:nvPr>
            <p:custDataLst>
              <p:tags r:id="rId25"/>
            </p:custDataLst>
          </p:nvPr>
        </p:nvSpPr>
        <p:spPr bwMode="auto">
          <a:xfrm>
            <a:off x="826770" y="4546033"/>
            <a:ext cx="414609" cy="414531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gradFill flip="none" rotWithShape="1">
            <a:gsLst>
              <a:gs pos="60000">
                <a:schemeClr val="accent2"/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2700000" scaled="1"/>
            <a:tileRect/>
          </a:gradFill>
          <a:ln w="76200">
            <a:noFill/>
          </a:ln>
          <a:effectLst>
            <a:outerShdw blurRad="127000" dist="127000" algn="ctr" rotWithShape="0">
              <a:schemeClr val="accent2">
                <a:alpha val="15000"/>
              </a:schemeClr>
            </a:outerShdw>
          </a:effectLst>
        </p:spPr>
        <p:txBody>
          <a:bodyPr wrap="none" rtlCol="0" anchor="ctr">
            <a:normAutofit fontScale="92500" lnSpcReduction="20000"/>
          </a:bodyPr>
          <a:p>
            <a:pPr algn="ctr">
              <a:lnSpc>
                <a:spcPct val="110000"/>
              </a:lnSpc>
            </a:pPr>
            <a:endParaRPr sz="2400" b="1">
              <a:solidFill>
                <a:srgbClr val="FFFFFF"/>
              </a:solidFill>
            </a:endParaRPr>
          </a:p>
        </p:txBody>
      </p:sp>
      <p:sp>
        <p:nvSpPr>
          <p:cNvPr id="112" name="圆角矩形 111"/>
          <p:cNvSpPr/>
          <p:nvPr>
            <p:custDataLst>
              <p:tags r:id="rId26"/>
            </p:custDataLst>
          </p:nvPr>
        </p:nvSpPr>
        <p:spPr>
          <a:xfrm>
            <a:off x="6577965" y="1368425"/>
            <a:ext cx="1812925" cy="697865"/>
          </a:xfrm>
          <a:prstGeom prst="round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4" name="平行四边形 123"/>
          <p:cNvSpPr/>
          <p:nvPr>
            <p:custDataLst>
              <p:tags r:id="rId27"/>
            </p:custDataLst>
          </p:nvPr>
        </p:nvSpPr>
        <p:spPr>
          <a:xfrm>
            <a:off x="6577965" y="2406015"/>
            <a:ext cx="1795780" cy="648335"/>
          </a:xfrm>
          <a:prstGeom prst="parallelogram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5" name="矩形 124"/>
          <p:cNvSpPr/>
          <p:nvPr>
            <p:custDataLst>
              <p:tags r:id="rId28"/>
            </p:custDataLst>
          </p:nvPr>
        </p:nvSpPr>
        <p:spPr>
          <a:xfrm>
            <a:off x="6584315" y="3425825"/>
            <a:ext cx="1722755" cy="65087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6" name="菱形 125"/>
          <p:cNvSpPr/>
          <p:nvPr>
            <p:custDataLst>
              <p:tags r:id="rId29"/>
            </p:custDataLst>
          </p:nvPr>
        </p:nvSpPr>
        <p:spPr>
          <a:xfrm>
            <a:off x="6242050" y="4383405"/>
            <a:ext cx="2485390" cy="768985"/>
          </a:xfrm>
          <a:prstGeom prst="diamond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27" name="直接箭头连接符 126"/>
          <p:cNvCxnSpPr/>
          <p:nvPr/>
        </p:nvCxnSpPr>
        <p:spPr>
          <a:xfrm flipH="1">
            <a:off x="7011670" y="5459095"/>
            <a:ext cx="6350" cy="84137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8" name="直接箭头连接符 127"/>
          <p:cNvCxnSpPr/>
          <p:nvPr/>
        </p:nvCxnSpPr>
        <p:spPr>
          <a:xfrm>
            <a:off x="7557770" y="5877560"/>
            <a:ext cx="833120" cy="444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35" name="图片 134" descr="979e5b6144b65d76bab1e66b005f757"/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8540115" y="1028700"/>
            <a:ext cx="3503295" cy="35553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 animBg="1"/>
      <p:bldP spid="112" grpId="1" animBg="1"/>
      <p:bldP spid="124" grpId="0" animBg="1"/>
      <p:bldP spid="124" grpId="1" animBg="1"/>
      <p:bldP spid="125" grpId="0" animBg="1"/>
      <p:bldP spid="125" grpId="1" animBg="1"/>
      <p:bldP spid="126" grpId="0" animBg="1"/>
      <p:bldP spid="126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组合 84"/>
          <p:cNvGrpSpPr/>
          <p:nvPr>
            <p:custDataLst>
              <p:tags r:id="rId1"/>
            </p:custDataLst>
          </p:nvPr>
        </p:nvGrpSpPr>
        <p:grpSpPr>
          <a:xfrm>
            <a:off x="760730" y="1670685"/>
            <a:ext cx="5447665" cy="1258570"/>
            <a:chOff x="9551" y="2116"/>
            <a:chExt cx="8579" cy="1982"/>
          </a:xfrm>
        </p:grpSpPr>
        <p:sp>
          <p:nvSpPr>
            <p:cNvPr id="81" name="矩形: 圆角 80"/>
            <p:cNvSpPr/>
            <p:nvPr>
              <p:custDataLst>
                <p:tags r:id="rId2"/>
              </p:custDataLst>
            </p:nvPr>
          </p:nvSpPr>
          <p:spPr>
            <a:xfrm>
              <a:off x="9551" y="2116"/>
              <a:ext cx="8579" cy="1982"/>
            </a:xfrm>
            <a:prstGeom prst="roundRect">
              <a:avLst>
                <a:gd name="adj" fmla="val 7003"/>
              </a:avLst>
            </a:prstGeom>
            <a:solidFill>
              <a:schemeClr val="bg1"/>
            </a:solidFill>
            <a:ln w="12700" cap="rnd">
              <a:gradFill>
                <a:gsLst>
                  <a:gs pos="0">
                    <a:schemeClr val="accent1">
                      <a:lumMod val="45000"/>
                      <a:lumOff val="55000"/>
                    </a:schemeClr>
                  </a:gs>
                  <a:gs pos="5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2700000" scaled="0"/>
              </a:gradFill>
              <a:prstDash val="solid"/>
              <a:round/>
            </a:ln>
            <a:effectLst>
              <a:outerShdw blurRad="254000" dist="127000" algn="ctr" rotWithShape="0">
                <a:schemeClr val="accent1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normAutofit/>
            </a:bodyPr>
            <a:lstStyle/>
            <a:p>
              <a:pPr algn="r"/>
              <a:endParaRPr lang="zh-CN" altLang="en-US" b="1" dirty="0">
                <a:solidFill>
                  <a:schemeClr val="accent1"/>
                </a:solidFill>
              </a:endParaRPr>
            </a:p>
          </p:txBody>
        </p:sp>
        <p:grpSp>
          <p:nvGrpSpPr>
            <p:cNvPr id="7" name="组合 6"/>
            <p:cNvGrpSpPr/>
            <p:nvPr>
              <p:custDataLst>
                <p:tags r:id="rId3"/>
              </p:custDataLst>
            </p:nvPr>
          </p:nvGrpSpPr>
          <p:grpSpPr>
            <a:xfrm rot="0">
              <a:off x="9988" y="2219"/>
              <a:ext cx="8142" cy="1664"/>
              <a:chOff x="6348545" y="1408535"/>
              <a:chExt cx="5170354" cy="1056876"/>
            </a:xfrm>
          </p:grpSpPr>
          <p:sp>
            <p:nvSpPr>
              <p:cNvPr id="17" name="任意多边形: 形状 16"/>
              <p:cNvSpPr/>
              <p:nvPr>
                <p:custDataLst>
                  <p:tags r:id="rId4"/>
                </p:custDataLst>
              </p:nvPr>
            </p:nvSpPr>
            <p:spPr bwMode="auto">
              <a:xfrm>
                <a:off x="6348545" y="1643535"/>
                <a:ext cx="414624" cy="414624"/>
              </a:xfrm>
              <a:custGeom>
                <a:avLst/>
                <a:gdLst/>
                <a:ahLst/>
                <a:cxnLst>
                  <a:cxn ang="0">
                    <a:pos x="27" y="55"/>
                  </a:cxn>
                  <a:cxn ang="0">
                    <a:pos x="0" y="27"/>
                  </a:cxn>
                  <a:cxn ang="0">
                    <a:pos x="27" y="0"/>
                  </a:cxn>
                  <a:cxn ang="0">
                    <a:pos x="55" y="27"/>
                  </a:cxn>
                  <a:cxn ang="0">
                    <a:pos x="27" y="55"/>
                  </a:cxn>
                  <a:cxn ang="0">
                    <a:pos x="45" y="20"/>
                  </a:cxn>
                  <a:cxn ang="0">
                    <a:pos x="42" y="17"/>
                  </a:cxn>
                  <a:cxn ang="0">
                    <a:pos x="40" y="16"/>
                  </a:cxn>
                  <a:cxn ang="0">
                    <a:pos x="38" y="17"/>
                  </a:cxn>
                  <a:cxn ang="0">
                    <a:pos x="24" y="31"/>
                  </a:cxn>
                  <a:cxn ang="0">
                    <a:pos x="16" y="23"/>
                  </a:cxn>
                  <a:cxn ang="0">
                    <a:pos x="14" y="22"/>
                  </a:cxn>
                  <a:cxn ang="0">
                    <a:pos x="13" y="23"/>
                  </a:cxn>
                  <a:cxn ang="0">
                    <a:pos x="9" y="26"/>
                  </a:cxn>
                  <a:cxn ang="0">
                    <a:pos x="9" y="28"/>
                  </a:cxn>
                  <a:cxn ang="0">
                    <a:pos x="9" y="30"/>
                  </a:cxn>
                  <a:cxn ang="0">
                    <a:pos x="22" y="43"/>
                  </a:cxn>
                  <a:cxn ang="0">
                    <a:pos x="24" y="43"/>
                  </a:cxn>
                  <a:cxn ang="0">
                    <a:pos x="26" y="43"/>
                  </a:cxn>
                  <a:cxn ang="0">
                    <a:pos x="45" y="23"/>
                  </a:cxn>
                  <a:cxn ang="0">
                    <a:pos x="46" y="22"/>
                  </a:cxn>
                  <a:cxn ang="0">
                    <a:pos x="45" y="20"/>
                  </a:cxn>
                </a:cxnLst>
                <a:rect l="0" t="0" r="r" b="b"/>
                <a:pathLst>
                  <a:path w="55" h="55">
                    <a:moveTo>
                      <a:pt x="27" y="55"/>
                    </a:moveTo>
                    <a:cubicBezTo>
                      <a:pt x="12" y="55"/>
                      <a:pt x="0" y="42"/>
                      <a:pt x="0" y="27"/>
                    </a:cubicBezTo>
                    <a:cubicBezTo>
                      <a:pt x="0" y="12"/>
                      <a:pt x="12" y="0"/>
                      <a:pt x="27" y="0"/>
                    </a:cubicBezTo>
                    <a:cubicBezTo>
                      <a:pt x="42" y="0"/>
                      <a:pt x="55" y="12"/>
                      <a:pt x="55" y="27"/>
                    </a:cubicBezTo>
                    <a:cubicBezTo>
                      <a:pt x="55" y="42"/>
                      <a:pt x="42" y="55"/>
                      <a:pt x="27" y="55"/>
                    </a:cubicBezTo>
                    <a:close/>
                    <a:moveTo>
                      <a:pt x="45" y="20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1" y="16"/>
                      <a:pt x="41" y="16"/>
                      <a:pt x="40" y="16"/>
                    </a:cubicBezTo>
                    <a:cubicBezTo>
                      <a:pt x="39" y="16"/>
                      <a:pt x="39" y="16"/>
                      <a:pt x="38" y="17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2"/>
                      <a:pt x="14" y="22"/>
                    </a:cubicBezTo>
                    <a:cubicBezTo>
                      <a:pt x="14" y="22"/>
                      <a:pt x="13" y="23"/>
                      <a:pt x="13" y="23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9" y="27"/>
                      <a:pt x="9" y="28"/>
                    </a:cubicBezTo>
                    <a:cubicBezTo>
                      <a:pt x="9" y="29"/>
                      <a:pt x="9" y="29"/>
                      <a:pt x="9" y="30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3" y="43"/>
                      <a:pt x="23" y="43"/>
                      <a:pt x="24" y="43"/>
                    </a:cubicBezTo>
                    <a:cubicBezTo>
                      <a:pt x="25" y="43"/>
                      <a:pt x="25" y="43"/>
                      <a:pt x="26" y="4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6" y="21"/>
                      <a:pt x="45" y="20"/>
                      <a:pt x="45" y="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50000">
                    <a:schemeClr val="accent1"/>
                  </a:gs>
                </a:gsLst>
                <a:lin ang="2700000" scaled="0"/>
              </a:gradFill>
            </p:spPr>
            <p:txBody>
              <a:bodyPr wrap="none" lIns="108000" tIns="108000" rIns="108000" bIns="108000" rtlCol="0" anchor="ctr" anchorCtr="0">
                <a:normAutofit fontScale="67500" lnSpcReduction="20000"/>
              </a:bodyPr>
              <a:lstStyle/>
              <a:p>
                <a:pPr algn="ctr"/>
                <a:endParaRPr kumimoji="1" sz="20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8" name="文本框 17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6922966" y="1408535"/>
                <a:ext cx="4595933" cy="484804"/>
              </a:xfrm>
              <a:prstGeom prst="rect">
                <a:avLst/>
              </a:prstGeom>
            </p:spPr>
            <p:txBody>
              <a:bodyPr vert="horz" wrap="square" lIns="91440" tIns="45720" rIns="91440" bIns="45720" anchor="b" anchorCtr="0">
                <a:normAutofit/>
              </a:bodyPr>
              <a:lstStyle/>
              <a:p>
                <a:r>
                  <a:rPr lang="zh-CN" altLang="en-GB" b="1" dirty="0"/>
                  <a:t>问题一：</a:t>
                </a:r>
                <a:endParaRPr lang="zh-CN" altLang="en-GB" b="1" dirty="0"/>
              </a:p>
            </p:txBody>
          </p:sp>
          <p:sp>
            <p:nvSpPr>
              <p:cNvPr id="19" name="文本框 18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6922966" y="1898515"/>
                <a:ext cx="4595933" cy="566896"/>
              </a:xfrm>
              <a:prstGeom prst="rect">
                <a:avLst/>
              </a:prstGeom>
            </p:spPr>
            <p:txBody>
              <a:bodyPr vert="horz" wrap="square" lIns="91440" tIns="45720" rIns="91440" bIns="4572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GB" sz="1600" b="1" dirty="0">
                    <a:latin typeface="华文楷体" panose="02010600040101010101" charset="-122"/>
                    <a:ea typeface="华文楷体" panose="02010600040101010101" charset="-122"/>
                  </a:rPr>
                  <a:t>计算长方形的面积？</a:t>
                </a:r>
                <a:endParaRPr lang="zh-CN" altLang="en-GB" sz="1600" b="1" dirty="0">
                  <a:latin typeface="华文楷体" panose="02010600040101010101" charset="-122"/>
                  <a:ea typeface="华文楷体" panose="02010600040101010101" charset="-122"/>
                </a:endParaRPr>
              </a:p>
            </p:txBody>
          </p:sp>
        </p:grpSp>
      </p:grpSp>
      <p:grpSp>
        <p:nvGrpSpPr>
          <p:cNvPr id="86" name="组合 85"/>
          <p:cNvGrpSpPr/>
          <p:nvPr>
            <p:custDataLst>
              <p:tags r:id="rId7"/>
            </p:custDataLst>
          </p:nvPr>
        </p:nvGrpSpPr>
        <p:grpSpPr>
          <a:xfrm>
            <a:off x="760730" y="3139440"/>
            <a:ext cx="5447665" cy="1258570"/>
            <a:chOff x="9551" y="4680"/>
            <a:chExt cx="8579" cy="1982"/>
          </a:xfrm>
        </p:grpSpPr>
        <p:sp>
          <p:nvSpPr>
            <p:cNvPr id="82" name="矩形: 圆角 81"/>
            <p:cNvSpPr/>
            <p:nvPr>
              <p:custDataLst>
                <p:tags r:id="rId8"/>
              </p:custDataLst>
            </p:nvPr>
          </p:nvSpPr>
          <p:spPr>
            <a:xfrm>
              <a:off x="9551" y="4680"/>
              <a:ext cx="8579" cy="1982"/>
            </a:xfrm>
            <a:prstGeom prst="roundRect">
              <a:avLst>
                <a:gd name="adj" fmla="val 7003"/>
              </a:avLst>
            </a:prstGeom>
            <a:solidFill>
              <a:schemeClr val="bg1"/>
            </a:solidFill>
            <a:ln w="12700" cap="rnd">
              <a:gradFill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50000">
                    <a:schemeClr val="accent2">
                      <a:lumMod val="40000"/>
                      <a:lumOff val="60000"/>
                      <a:alpha val="0"/>
                    </a:schemeClr>
                  </a:gs>
                </a:gsLst>
                <a:lin ang="2700000" scaled="0"/>
              </a:gradFill>
              <a:prstDash val="solid"/>
              <a:round/>
            </a:ln>
            <a:effectLst>
              <a:outerShdw blurRad="254000" dist="127000" algn="ctr" rotWithShape="0">
                <a:schemeClr val="accent1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normAutofit/>
            </a:bodyPr>
            <a:lstStyle/>
            <a:p>
              <a:pPr algn="r"/>
              <a:endParaRPr lang="zh-CN" altLang="en-US" b="1">
                <a:solidFill>
                  <a:schemeClr val="accent1"/>
                </a:solidFill>
              </a:endParaRPr>
            </a:p>
          </p:txBody>
        </p:sp>
        <p:grpSp>
          <p:nvGrpSpPr>
            <p:cNvPr id="8" name="组合 7"/>
            <p:cNvGrpSpPr/>
            <p:nvPr>
              <p:custDataLst>
                <p:tags r:id="rId9"/>
              </p:custDataLst>
            </p:nvPr>
          </p:nvGrpSpPr>
          <p:grpSpPr>
            <a:xfrm rot="0">
              <a:off x="9988" y="4717"/>
              <a:ext cx="8142" cy="1664"/>
              <a:chOff x="6348545" y="2994996"/>
              <a:chExt cx="5170354" cy="1056876"/>
            </a:xfrm>
          </p:grpSpPr>
          <p:sp>
            <p:nvSpPr>
              <p:cNvPr id="14" name="文本框 13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6922966" y="2994996"/>
                <a:ext cx="4595933" cy="484804"/>
              </a:xfrm>
              <a:prstGeom prst="rect">
                <a:avLst/>
              </a:prstGeom>
            </p:spPr>
            <p:txBody>
              <a:bodyPr vert="horz" wrap="square" lIns="91440" tIns="45720" rIns="91440" bIns="45720" anchor="b" anchorCtr="0">
                <a:normAutofit/>
              </a:bodyPr>
              <a:lstStyle/>
              <a:p>
                <a:r>
                  <a:rPr lang="zh-CN" altLang="en-US" b="1" dirty="0"/>
                  <a:t>问题二：</a:t>
                </a:r>
                <a:endParaRPr lang="en-GB" altLang="zh-CN" b="1" dirty="0"/>
              </a:p>
            </p:txBody>
          </p:sp>
          <p:sp>
            <p:nvSpPr>
              <p:cNvPr id="15" name="文本框 14"/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6922966" y="3484976"/>
                <a:ext cx="4595933" cy="566896"/>
              </a:xfrm>
              <a:prstGeom prst="rect">
                <a:avLst/>
              </a:prstGeom>
            </p:spPr>
            <p:txBody>
              <a:bodyPr vert="horz" wrap="square" lIns="91440" tIns="45720" rIns="91440" bIns="4572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GB" sz="1600" b="1" dirty="0">
                    <a:latin typeface="华文楷体" panose="02010600040101010101" charset="-122"/>
                    <a:ea typeface="华文楷体" panose="02010600040101010101" charset="-122"/>
                  </a:rPr>
                  <a:t>画一个正方形？</a:t>
                </a:r>
                <a:endParaRPr lang="zh-CN" altLang="en-GB" sz="1600" b="1" dirty="0">
                  <a:latin typeface="华文楷体" panose="02010600040101010101" charset="-122"/>
                  <a:ea typeface="华文楷体" panose="02010600040101010101" charset="-122"/>
                </a:endParaRPr>
              </a:p>
            </p:txBody>
          </p:sp>
          <p:sp>
            <p:nvSpPr>
              <p:cNvPr id="16" name="任意多边形: 形状 15"/>
              <p:cNvSpPr/>
              <p:nvPr>
                <p:custDataLst>
                  <p:tags r:id="rId12"/>
                </p:custDataLst>
              </p:nvPr>
            </p:nvSpPr>
            <p:spPr bwMode="auto">
              <a:xfrm>
                <a:off x="6348545" y="3226256"/>
                <a:ext cx="414624" cy="414624"/>
              </a:xfrm>
              <a:custGeom>
                <a:avLst/>
                <a:gdLst/>
                <a:ahLst/>
                <a:cxnLst>
                  <a:cxn ang="0">
                    <a:pos x="27" y="55"/>
                  </a:cxn>
                  <a:cxn ang="0">
                    <a:pos x="0" y="27"/>
                  </a:cxn>
                  <a:cxn ang="0">
                    <a:pos x="27" y="0"/>
                  </a:cxn>
                  <a:cxn ang="0">
                    <a:pos x="55" y="27"/>
                  </a:cxn>
                  <a:cxn ang="0">
                    <a:pos x="27" y="55"/>
                  </a:cxn>
                  <a:cxn ang="0">
                    <a:pos x="45" y="20"/>
                  </a:cxn>
                  <a:cxn ang="0">
                    <a:pos x="42" y="17"/>
                  </a:cxn>
                  <a:cxn ang="0">
                    <a:pos x="40" y="16"/>
                  </a:cxn>
                  <a:cxn ang="0">
                    <a:pos x="38" y="17"/>
                  </a:cxn>
                  <a:cxn ang="0">
                    <a:pos x="24" y="31"/>
                  </a:cxn>
                  <a:cxn ang="0">
                    <a:pos x="16" y="23"/>
                  </a:cxn>
                  <a:cxn ang="0">
                    <a:pos x="14" y="22"/>
                  </a:cxn>
                  <a:cxn ang="0">
                    <a:pos x="13" y="23"/>
                  </a:cxn>
                  <a:cxn ang="0">
                    <a:pos x="9" y="26"/>
                  </a:cxn>
                  <a:cxn ang="0">
                    <a:pos x="9" y="28"/>
                  </a:cxn>
                  <a:cxn ang="0">
                    <a:pos x="9" y="30"/>
                  </a:cxn>
                  <a:cxn ang="0">
                    <a:pos x="22" y="43"/>
                  </a:cxn>
                  <a:cxn ang="0">
                    <a:pos x="24" y="43"/>
                  </a:cxn>
                  <a:cxn ang="0">
                    <a:pos x="26" y="43"/>
                  </a:cxn>
                  <a:cxn ang="0">
                    <a:pos x="45" y="23"/>
                  </a:cxn>
                  <a:cxn ang="0">
                    <a:pos x="46" y="22"/>
                  </a:cxn>
                  <a:cxn ang="0">
                    <a:pos x="45" y="20"/>
                  </a:cxn>
                </a:cxnLst>
                <a:rect l="0" t="0" r="r" b="b"/>
                <a:pathLst>
                  <a:path w="55" h="55">
                    <a:moveTo>
                      <a:pt x="27" y="55"/>
                    </a:moveTo>
                    <a:cubicBezTo>
                      <a:pt x="12" y="55"/>
                      <a:pt x="0" y="42"/>
                      <a:pt x="0" y="27"/>
                    </a:cubicBezTo>
                    <a:cubicBezTo>
                      <a:pt x="0" y="12"/>
                      <a:pt x="12" y="0"/>
                      <a:pt x="27" y="0"/>
                    </a:cubicBezTo>
                    <a:cubicBezTo>
                      <a:pt x="42" y="0"/>
                      <a:pt x="55" y="12"/>
                      <a:pt x="55" y="27"/>
                    </a:cubicBezTo>
                    <a:cubicBezTo>
                      <a:pt x="55" y="42"/>
                      <a:pt x="42" y="55"/>
                      <a:pt x="27" y="55"/>
                    </a:cubicBezTo>
                    <a:close/>
                    <a:moveTo>
                      <a:pt x="45" y="20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1" y="16"/>
                      <a:pt x="41" y="16"/>
                      <a:pt x="40" y="16"/>
                    </a:cubicBezTo>
                    <a:cubicBezTo>
                      <a:pt x="39" y="16"/>
                      <a:pt x="39" y="16"/>
                      <a:pt x="38" y="17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2"/>
                      <a:pt x="14" y="22"/>
                    </a:cubicBezTo>
                    <a:cubicBezTo>
                      <a:pt x="14" y="22"/>
                      <a:pt x="13" y="23"/>
                      <a:pt x="13" y="23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9" y="27"/>
                      <a:pt x="9" y="28"/>
                    </a:cubicBezTo>
                    <a:cubicBezTo>
                      <a:pt x="9" y="29"/>
                      <a:pt x="9" y="29"/>
                      <a:pt x="9" y="30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3" y="43"/>
                      <a:pt x="23" y="43"/>
                      <a:pt x="24" y="43"/>
                    </a:cubicBezTo>
                    <a:cubicBezTo>
                      <a:pt x="25" y="43"/>
                      <a:pt x="25" y="43"/>
                      <a:pt x="26" y="4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6" y="21"/>
                      <a:pt x="45" y="20"/>
                      <a:pt x="45" y="20"/>
                    </a:cubicBezTo>
                    <a:close/>
                  </a:path>
                </a:pathLst>
              </a:custGeom>
              <a:gradFill flip="none" rotWithShape="1">
                <a:gsLst>
                  <a:gs pos="60000">
                    <a:schemeClr val="accent2"/>
                  </a:gs>
                  <a:gs pos="0">
                    <a:schemeClr val="accent2">
                      <a:lumMod val="60000"/>
                      <a:lumOff val="40000"/>
                    </a:schemeClr>
                  </a:gs>
                </a:gsLst>
                <a:lin ang="2700000" scaled="1"/>
                <a:tileRect/>
              </a:gradFill>
              <a:ln w="76200">
                <a:noFill/>
              </a:ln>
              <a:effectLst>
                <a:outerShdw blurRad="127000" dist="127000" algn="ctr" rotWithShape="0">
                  <a:schemeClr val="accent2">
                    <a:alpha val="15000"/>
                  </a:schemeClr>
                </a:outerShdw>
              </a:effectLst>
            </p:spPr>
            <p:txBody>
              <a:bodyPr wrap="none" rtlCol="0" anchor="ctr">
                <a:normAutofit fontScale="92500" lnSpcReduction="20000"/>
              </a:bodyPr>
              <a:lstStyle/>
              <a:p>
                <a:pPr algn="ctr">
                  <a:lnSpc>
                    <a:spcPct val="110000"/>
                  </a:lnSpc>
                </a:pPr>
                <a:endParaRPr sz="2400" b="1">
                  <a:solidFill>
                    <a:srgbClr val="FFFFFF"/>
                  </a:solidFill>
                </a:endParaRPr>
              </a:p>
            </p:txBody>
          </p:sp>
        </p:grpSp>
      </p:grpSp>
      <p:grpSp>
        <p:nvGrpSpPr>
          <p:cNvPr id="87" name="组合 86"/>
          <p:cNvGrpSpPr/>
          <p:nvPr>
            <p:custDataLst>
              <p:tags r:id="rId13"/>
            </p:custDataLst>
          </p:nvPr>
        </p:nvGrpSpPr>
        <p:grpSpPr>
          <a:xfrm>
            <a:off x="760730" y="4612005"/>
            <a:ext cx="5447665" cy="1258570"/>
            <a:chOff x="9551" y="7244"/>
            <a:chExt cx="8579" cy="1982"/>
          </a:xfrm>
        </p:grpSpPr>
        <p:sp>
          <p:nvSpPr>
            <p:cNvPr id="83" name="矩形: 圆角 82"/>
            <p:cNvSpPr/>
            <p:nvPr>
              <p:custDataLst>
                <p:tags r:id="rId14"/>
              </p:custDataLst>
            </p:nvPr>
          </p:nvSpPr>
          <p:spPr>
            <a:xfrm>
              <a:off x="9551" y="7244"/>
              <a:ext cx="8579" cy="1982"/>
            </a:xfrm>
            <a:prstGeom prst="roundRect">
              <a:avLst>
                <a:gd name="adj" fmla="val 7003"/>
              </a:avLst>
            </a:prstGeom>
            <a:solidFill>
              <a:schemeClr val="bg1"/>
            </a:solidFill>
            <a:ln w="12700" cap="rnd">
              <a:gradFill>
                <a:gsLst>
                  <a:gs pos="0">
                    <a:schemeClr val="accent1">
                      <a:lumMod val="45000"/>
                      <a:lumOff val="55000"/>
                    </a:schemeClr>
                  </a:gs>
                  <a:gs pos="5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2700000" scaled="0"/>
              </a:gradFill>
              <a:prstDash val="solid"/>
              <a:round/>
            </a:ln>
            <a:effectLst>
              <a:outerShdw blurRad="254000" dist="127000" algn="ctr" rotWithShape="0">
                <a:schemeClr val="accent1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normAutofit/>
            </a:bodyPr>
            <a:lstStyle/>
            <a:p>
              <a:pPr algn="r"/>
              <a:endParaRPr lang="zh-CN" altLang="en-US" b="1" dirty="0">
                <a:solidFill>
                  <a:schemeClr val="accent1"/>
                </a:solidFill>
              </a:endParaRPr>
            </a:p>
          </p:txBody>
        </p:sp>
        <p:grpSp>
          <p:nvGrpSpPr>
            <p:cNvPr id="9" name="组合 8"/>
            <p:cNvGrpSpPr/>
            <p:nvPr>
              <p:custDataLst>
                <p:tags r:id="rId15"/>
              </p:custDataLst>
            </p:nvPr>
          </p:nvGrpSpPr>
          <p:grpSpPr>
            <a:xfrm rot="0">
              <a:off x="9988" y="7394"/>
              <a:ext cx="8142" cy="1630"/>
              <a:chOff x="6348546" y="4694957"/>
              <a:chExt cx="5170354" cy="1035228"/>
            </a:xfrm>
          </p:grpSpPr>
          <p:sp>
            <p:nvSpPr>
              <p:cNvPr id="11" name="文本框 10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6922967" y="4694957"/>
                <a:ext cx="4595933" cy="484804"/>
              </a:xfrm>
              <a:prstGeom prst="rect">
                <a:avLst/>
              </a:prstGeom>
            </p:spPr>
            <p:txBody>
              <a:bodyPr vert="horz" wrap="square" lIns="91440" tIns="45720" rIns="91440" bIns="45720" anchor="b" anchorCtr="0">
                <a:normAutofit/>
              </a:bodyPr>
              <a:lstStyle/>
              <a:p>
                <a:r>
                  <a:rPr lang="zh-CN" altLang="en-US" b="1" dirty="0"/>
                  <a:t>问题三：</a:t>
                </a:r>
                <a:endParaRPr lang="en-GB" altLang="zh-CN" b="1" dirty="0"/>
              </a:p>
            </p:txBody>
          </p:sp>
          <p:sp>
            <p:nvSpPr>
              <p:cNvPr id="12" name="文本框 11"/>
              <p:cNvSpPr txBox="1"/>
              <p:nvPr>
                <p:custDataLst>
                  <p:tags r:id="rId17"/>
                </p:custDataLst>
              </p:nvPr>
            </p:nvSpPr>
            <p:spPr>
              <a:xfrm>
                <a:off x="6922967" y="5184935"/>
                <a:ext cx="4595933" cy="545250"/>
              </a:xfrm>
              <a:prstGeom prst="rect">
                <a:avLst/>
              </a:prstGeom>
            </p:spPr>
            <p:txBody>
              <a:bodyPr vert="horz" wrap="square" lIns="91440" tIns="45720" rIns="91440" bIns="4572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GB" sz="1600" b="1" dirty="0">
                    <a:latin typeface="华文楷体" panose="02010600040101010101" charset="-122"/>
                    <a:ea typeface="华文楷体" panose="02010600040101010101" charset="-122"/>
                  </a:rPr>
                  <a:t>将数字64、74、55从大到小排序？</a:t>
                </a:r>
                <a:endParaRPr lang="zh-CN" altLang="en-US" sz="1200" dirty="0"/>
              </a:p>
            </p:txBody>
          </p:sp>
          <p:sp>
            <p:nvSpPr>
              <p:cNvPr id="13" name="任意多边形: 形状 12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6348546" y="4922477"/>
                <a:ext cx="414624" cy="414624"/>
              </a:xfrm>
              <a:custGeom>
                <a:avLst/>
                <a:gdLst/>
                <a:ahLst/>
                <a:cxnLst>
                  <a:cxn ang="0">
                    <a:pos x="27" y="55"/>
                  </a:cxn>
                  <a:cxn ang="0">
                    <a:pos x="0" y="27"/>
                  </a:cxn>
                  <a:cxn ang="0">
                    <a:pos x="27" y="0"/>
                  </a:cxn>
                  <a:cxn ang="0">
                    <a:pos x="55" y="27"/>
                  </a:cxn>
                  <a:cxn ang="0">
                    <a:pos x="27" y="55"/>
                  </a:cxn>
                  <a:cxn ang="0">
                    <a:pos x="45" y="20"/>
                  </a:cxn>
                  <a:cxn ang="0">
                    <a:pos x="42" y="17"/>
                  </a:cxn>
                  <a:cxn ang="0">
                    <a:pos x="40" y="16"/>
                  </a:cxn>
                  <a:cxn ang="0">
                    <a:pos x="38" y="17"/>
                  </a:cxn>
                  <a:cxn ang="0">
                    <a:pos x="24" y="31"/>
                  </a:cxn>
                  <a:cxn ang="0">
                    <a:pos x="16" y="23"/>
                  </a:cxn>
                  <a:cxn ang="0">
                    <a:pos x="14" y="22"/>
                  </a:cxn>
                  <a:cxn ang="0">
                    <a:pos x="13" y="23"/>
                  </a:cxn>
                  <a:cxn ang="0">
                    <a:pos x="9" y="26"/>
                  </a:cxn>
                  <a:cxn ang="0">
                    <a:pos x="9" y="28"/>
                  </a:cxn>
                  <a:cxn ang="0">
                    <a:pos x="9" y="30"/>
                  </a:cxn>
                  <a:cxn ang="0">
                    <a:pos x="22" y="43"/>
                  </a:cxn>
                  <a:cxn ang="0">
                    <a:pos x="24" y="43"/>
                  </a:cxn>
                  <a:cxn ang="0">
                    <a:pos x="26" y="43"/>
                  </a:cxn>
                  <a:cxn ang="0">
                    <a:pos x="45" y="23"/>
                  </a:cxn>
                  <a:cxn ang="0">
                    <a:pos x="46" y="22"/>
                  </a:cxn>
                  <a:cxn ang="0">
                    <a:pos x="45" y="20"/>
                  </a:cxn>
                </a:cxnLst>
                <a:rect l="0" t="0" r="r" b="b"/>
                <a:pathLst>
                  <a:path w="55" h="55">
                    <a:moveTo>
                      <a:pt x="27" y="55"/>
                    </a:moveTo>
                    <a:cubicBezTo>
                      <a:pt x="12" y="55"/>
                      <a:pt x="0" y="42"/>
                      <a:pt x="0" y="27"/>
                    </a:cubicBezTo>
                    <a:cubicBezTo>
                      <a:pt x="0" y="12"/>
                      <a:pt x="12" y="0"/>
                      <a:pt x="27" y="0"/>
                    </a:cubicBezTo>
                    <a:cubicBezTo>
                      <a:pt x="42" y="0"/>
                      <a:pt x="55" y="12"/>
                      <a:pt x="55" y="27"/>
                    </a:cubicBezTo>
                    <a:cubicBezTo>
                      <a:pt x="55" y="42"/>
                      <a:pt x="42" y="55"/>
                      <a:pt x="27" y="55"/>
                    </a:cubicBezTo>
                    <a:close/>
                    <a:moveTo>
                      <a:pt x="45" y="20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1" y="16"/>
                      <a:pt x="41" y="16"/>
                      <a:pt x="40" y="16"/>
                    </a:cubicBezTo>
                    <a:cubicBezTo>
                      <a:pt x="39" y="16"/>
                      <a:pt x="39" y="16"/>
                      <a:pt x="38" y="17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2"/>
                      <a:pt x="14" y="22"/>
                    </a:cubicBezTo>
                    <a:cubicBezTo>
                      <a:pt x="14" y="22"/>
                      <a:pt x="13" y="23"/>
                      <a:pt x="13" y="23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9" y="27"/>
                      <a:pt x="9" y="28"/>
                    </a:cubicBezTo>
                    <a:cubicBezTo>
                      <a:pt x="9" y="29"/>
                      <a:pt x="9" y="29"/>
                      <a:pt x="9" y="30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3" y="43"/>
                      <a:pt x="23" y="43"/>
                      <a:pt x="24" y="43"/>
                    </a:cubicBezTo>
                    <a:cubicBezTo>
                      <a:pt x="25" y="43"/>
                      <a:pt x="25" y="43"/>
                      <a:pt x="26" y="4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6" y="21"/>
                      <a:pt x="45" y="20"/>
                      <a:pt x="45" y="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50000">
                    <a:schemeClr val="accent1"/>
                  </a:gs>
                </a:gsLst>
                <a:lin ang="2700000" scaled="0"/>
              </a:gradFill>
            </p:spPr>
            <p:txBody>
              <a:bodyPr wrap="none" lIns="108000" tIns="108000" rIns="108000" bIns="108000" rtlCol="0" anchor="ctr" anchorCtr="0">
                <a:normAutofit fontScale="67500" lnSpcReduction="20000"/>
              </a:bodyPr>
              <a:lstStyle/>
              <a:p>
                <a:pPr algn="ctr"/>
                <a:endParaRPr kumimoji="1" sz="2000" b="1" dirty="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0" name="文本框 9"/>
          <p:cNvSpPr txBox="1"/>
          <p:nvPr/>
        </p:nvSpPr>
        <p:spPr>
          <a:xfrm>
            <a:off x="660400" y="1140460"/>
            <a:ext cx="5435600" cy="472440"/>
          </a:xfrm>
          <a:prstGeom prst="rect">
            <a:avLst/>
          </a:prstGeom>
          <a:noFill/>
        </p:spPr>
        <p:txBody>
          <a:bodyPr vert="horz" wrap="square" rtlCol="0" anchor="t" anchorCtr="0">
            <a:normAutofit fontScale="90000"/>
          </a:bodyPr>
          <a:lstStyle/>
          <a:p>
            <a:r>
              <a:rPr lang="zh-CN" altLang="en-US" sz="2400" b="1" dirty="0"/>
              <a:t>应用题挑战！看谁答得又快又准！</a:t>
            </a:r>
            <a:endParaRPr lang="zh-CN" altLang="en-US" sz="2400" b="1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认识</a:t>
            </a:r>
            <a:r>
              <a:rPr lang="en-US" altLang="zh-CN" dirty="0"/>
              <a:t>“</a:t>
            </a:r>
            <a:r>
              <a:rPr lang="zh-CN" altLang="en-US" dirty="0"/>
              <a:t>流程图</a:t>
            </a:r>
            <a:r>
              <a:rPr lang="en-US" altLang="zh-CN" dirty="0"/>
              <a:t>”——</a:t>
            </a:r>
            <a:r>
              <a:rPr lang="zh-CN" altLang="en-US" dirty="0"/>
              <a:t>小试牛刀</a:t>
            </a:r>
            <a:endParaRPr lang="zh-CN" altLang="en-US" dirty="0"/>
          </a:p>
        </p:txBody>
      </p:sp>
      <p:sp>
        <p:nvSpPr>
          <p:cNvPr id="88" name="文本框 87"/>
          <p:cNvSpPr txBox="1"/>
          <p:nvPr/>
        </p:nvSpPr>
        <p:spPr>
          <a:xfrm>
            <a:off x="6690360" y="1971040"/>
            <a:ext cx="52470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提示：</a:t>
            </a:r>
            <a:endParaRPr lang="zh-CN" altLang="en-US"/>
          </a:p>
          <a:p>
            <a:r>
              <a:rPr lang="zh-CN" altLang="en-US"/>
              <a:t>输入长、输入宽、计算长方形的面积、输出面积</a:t>
            </a:r>
            <a:endParaRPr lang="zh-CN" altLang="en-US"/>
          </a:p>
        </p:txBody>
      </p:sp>
      <p:sp>
        <p:nvSpPr>
          <p:cNvPr id="89" name="文本框 88"/>
          <p:cNvSpPr txBox="1"/>
          <p:nvPr/>
        </p:nvSpPr>
        <p:spPr>
          <a:xfrm>
            <a:off x="6817360" y="3394075"/>
            <a:ext cx="52470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提示：</a:t>
            </a:r>
            <a:endParaRPr lang="zh-CN" altLang="en-US"/>
          </a:p>
          <a:p>
            <a:r>
              <a:rPr lang="zh-CN" altLang="en-US"/>
              <a:t>向右画、向下画、向左画、向上画</a:t>
            </a:r>
            <a:endParaRPr lang="zh-CN" altLang="en-US"/>
          </a:p>
        </p:txBody>
      </p:sp>
      <p:sp>
        <p:nvSpPr>
          <p:cNvPr id="90" name="文本框 89"/>
          <p:cNvSpPr txBox="1"/>
          <p:nvPr/>
        </p:nvSpPr>
        <p:spPr>
          <a:xfrm>
            <a:off x="6817360" y="4934585"/>
            <a:ext cx="52470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提示：</a:t>
            </a:r>
            <a:endParaRPr lang="zh-CN" altLang="en-US"/>
          </a:p>
          <a:p>
            <a:r>
              <a:rPr lang="zh-CN" altLang="en-US"/>
              <a:t>我们把自己当成</a:t>
            </a:r>
            <a:r>
              <a:rPr lang="en-US" altLang="zh-CN"/>
              <a:t>64</a:t>
            </a:r>
            <a:r>
              <a:rPr lang="zh-CN" altLang="en-US"/>
              <a:t>，去分别比较自己与</a:t>
            </a:r>
            <a:r>
              <a:rPr lang="en-US" altLang="zh-CN"/>
              <a:t>74</a:t>
            </a:r>
            <a:r>
              <a:rPr lang="zh-CN" altLang="en-US"/>
              <a:t>、</a:t>
            </a:r>
            <a:r>
              <a:rPr lang="en-US" altLang="zh-CN"/>
              <a:t>55</a:t>
            </a:r>
            <a:r>
              <a:rPr lang="zh-CN" altLang="en-US"/>
              <a:t>的大小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3873500" y="843915"/>
            <a:ext cx="7645400" cy="1465580"/>
          </a:xfrm>
        </p:spPr>
        <p:txBody>
          <a:bodyPr>
            <a:normAutofit fontScale="90000"/>
          </a:bodyPr>
          <a:lstStyle/>
          <a:p>
            <a:pPr algn="l"/>
            <a:r>
              <a:rPr lang="zh-CN" altLang="en-US" sz="4800" dirty="0">
                <a:sym typeface="+mn-ea"/>
              </a:rPr>
              <a:t>学习编程的动画制作</a:t>
            </a:r>
            <a:r>
              <a:rPr lang="en-US" altLang="zh-CN" sz="4800" dirty="0">
                <a:sym typeface="+mn-ea"/>
              </a:rPr>
              <a:t>   </a:t>
            </a:r>
            <a:br>
              <a:rPr lang="zh-CN" altLang="en-US" sz="4800" dirty="0">
                <a:sym typeface="+mn-ea"/>
              </a:rPr>
            </a:br>
            <a:r>
              <a:rPr lang="en-US" altLang="zh-CN" sz="4800" dirty="0">
                <a:sym typeface="+mn-ea"/>
              </a:rPr>
              <a:t>——</a:t>
            </a:r>
            <a:r>
              <a:rPr lang="zh-CN" altLang="en-US" sz="4800" dirty="0">
                <a:sym typeface="+mn-ea"/>
              </a:rPr>
              <a:t>搭建神秘的海底世界</a:t>
            </a:r>
            <a:endParaRPr lang="zh-CN" altLang="en-US" sz="48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73500" y="2309495"/>
            <a:ext cx="7366000" cy="43275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/>
              <a:t>神奇的雪花</a:t>
            </a:r>
            <a:endParaRPr lang="zh-CN" altLang="en-US" dirty="0"/>
          </a:p>
        </p:txBody>
      </p:sp>
      <p:grpSp>
        <p:nvGrpSpPr>
          <p:cNvPr id="12" name="组合 11"/>
          <p:cNvGrpSpPr/>
          <p:nvPr/>
        </p:nvGrpSpPr>
        <p:grpSpPr>
          <a:xfrm rot="0">
            <a:off x="36195" y="5374640"/>
            <a:ext cx="12192000" cy="1483360"/>
            <a:chOff x="63454" y="4415741"/>
            <a:chExt cx="12192000" cy="2442259"/>
          </a:xfrm>
        </p:grpSpPr>
        <p:sp>
          <p:nvSpPr>
            <p:cNvPr id="4" name="任意多边形: 形状 3"/>
            <p:cNvSpPr/>
            <p:nvPr/>
          </p:nvSpPr>
          <p:spPr>
            <a:xfrm>
              <a:off x="63454" y="4415741"/>
              <a:ext cx="12192000" cy="2442259"/>
            </a:xfrm>
            <a:custGeom>
              <a:avLst/>
              <a:gdLst>
                <a:gd name="connsiteX0" fmla="*/ 11468709 w 12192000"/>
                <a:gd name="connsiteY0" fmla="*/ 0 h 2442259"/>
                <a:gd name="connsiteX1" fmla="*/ 11480162 w 12192000"/>
                <a:gd name="connsiteY1" fmla="*/ 49 h 2442259"/>
                <a:gd name="connsiteX2" fmla="*/ 11491656 w 12192000"/>
                <a:gd name="connsiteY2" fmla="*/ 170 h 2442259"/>
                <a:gd name="connsiteX3" fmla="*/ 11503185 w 12192000"/>
                <a:gd name="connsiteY3" fmla="*/ 361 h 2442259"/>
                <a:gd name="connsiteX4" fmla="*/ 11514757 w 12192000"/>
                <a:gd name="connsiteY4" fmla="*/ 621 h 2442259"/>
                <a:gd name="connsiteX5" fmla="*/ 11526364 w 12192000"/>
                <a:gd name="connsiteY5" fmla="*/ 948 h 2442259"/>
                <a:gd name="connsiteX6" fmla="*/ 11538006 w 12192000"/>
                <a:gd name="connsiteY6" fmla="*/ 1341 h 2442259"/>
                <a:gd name="connsiteX7" fmla="*/ 11549682 w 12192000"/>
                <a:gd name="connsiteY7" fmla="*/ 1798 h 2442259"/>
                <a:gd name="connsiteX8" fmla="*/ 11561392 w 12192000"/>
                <a:gd name="connsiteY8" fmla="*/ 2317 h 2442259"/>
                <a:gd name="connsiteX9" fmla="*/ 11573128 w 12192000"/>
                <a:gd name="connsiteY9" fmla="*/ 2895 h 2442259"/>
                <a:gd name="connsiteX10" fmla="*/ 11584898 w 12192000"/>
                <a:gd name="connsiteY10" fmla="*/ 3534 h 2442259"/>
                <a:gd name="connsiteX11" fmla="*/ 11596695 w 12192000"/>
                <a:gd name="connsiteY11" fmla="*/ 4229 h 2442259"/>
                <a:gd name="connsiteX12" fmla="*/ 11608514 w 12192000"/>
                <a:gd name="connsiteY12" fmla="*/ 4979 h 2442259"/>
                <a:gd name="connsiteX13" fmla="*/ 11620363 w 12192000"/>
                <a:gd name="connsiteY13" fmla="*/ 5784 h 2442259"/>
                <a:gd name="connsiteX14" fmla="*/ 11632234 w 12192000"/>
                <a:gd name="connsiteY14" fmla="*/ 6640 h 2442259"/>
                <a:gd name="connsiteX15" fmla="*/ 11644128 w 12192000"/>
                <a:gd name="connsiteY15" fmla="*/ 7548 h 2442259"/>
                <a:gd name="connsiteX16" fmla="*/ 11656041 w 12192000"/>
                <a:gd name="connsiteY16" fmla="*/ 8504 h 2442259"/>
                <a:gd name="connsiteX17" fmla="*/ 11667974 w 12192000"/>
                <a:gd name="connsiteY17" fmla="*/ 9507 h 2442259"/>
                <a:gd name="connsiteX18" fmla="*/ 11679923 w 12192000"/>
                <a:gd name="connsiteY18" fmla="*/ 10555 h 2442259"/>
                <a:gd name="connsiteX19" fmla="*/ 11691889 w 12192000"/>
                <a:gd name="connsiteY19" fmla="*/ 11647 h 2442259"/>
                <a:gd name="connsiteX20" fmla="*/ 11703870 w 12192000"/>
                <a:gd name="connsiteY20" fmla="*/ 12781 h 2442259"/>
                <a:gd name="connsiteX21" fmla="*/ 11715864 w 12192000"/>
                <a:gd name="connsiteY21" fmla="*/ 13956 h 2442259"/>
                <a:gd name="connsiteX22" fmla="*/ 11727869 w 12192000"/>
                <a:gd name="connsiteY22" fmla="*/ 15169 h 2442259"/>
                <a:gd name="connsiteX23" fmla="*/ 11739886 w 12192000"/>
                <a:gd name="connsiteY23" fmla="*/ 16419 h 2442259"/>
                <a:gd name="connsiteX24" fmla="*/ 11751910 w 12192000"/>
                <a:gd name="connsiteY24" fmla="*/ 17705 h 2442259"/>
                <a:gd name="connsiteX25" fmla="*/ 11763942 w 12192000"/>
                <a:gd name="connsiteY25" fmla="*/ 19024 h 2442259"/>
                <a:gd name="connsiteX26" fmla="*/ 11775980 w 12192000"/>
                <a:gd name="connsiteY26" fmla="*/ 20375 h 2442259"/>
                <a:gd name="connsiteX27" fmla="*/ 11788024 w 12192000"/>
                <a:gd name="connsiteY27" fmla="*/ 21756 h 2442259"/>
                <a:gd name="connsiteX28" fmla="*/ 11800069 w 12192000"/>
                <a:gd name="connsiteY28" fmla="*/ 23166 h 2442259"/>
                <a:gd name="connsiteX29" fmla="*/ 11812118 w 12192000"/>
                <a:gd name="connsiteY29" fmla="*/ 24603 h 2442259"/>
                <a:gd name="connsiteX30" fmla="*/ 11824165 w 12192000"/>
                <a:gd name="connsiteY30" fmla="*/ 26065 h 2442259"/>
                <a:gd name="connsiteX31" fmla="*/ 11836212 w 12192000"/>
                <a:gd name="connsiteY31" fmla="*/ 27551 h 2442259"/>
                <a:gd name="connsiteX32" fmla="*/ 11848256 w 12192000"/>
                <a:gd name="connsiteY32" fmla="*/ 29058 h 2442259"/>
                <a:gd name="connsiteX33" fmla="*/ 11860295 w 12192000"/>
                <a:gd name="connsiteY33" fmla="*/ 30586 h 2442259"/>
                <a:gd name="connsiteX34" fmla="*/ 11872329 w 12192000"/>
                <a:gd name="connsiteY34" fmla="*/ 32132 h 2442259"/>
                <a:gd name="connsiteX35" fmla="*/ 11884358 w 12192000"/>
                <a:gd name="connsiteY35" fmla="*/ 33694 h 2442259"/>
                <a:gd name="connsiteX36" fmla="*/ 11896375 w 12192000"/>
                <a:gd name="connsiteY36" fmla="*/ 35271 h 2442259"/>
                <a:gd name="connsiteX37" fmla="*/ 11908385 w 12192000"/>
                <a:gd name="connsiteY37" fmla="*/ 36862 h 2442259"/>
                <a:gd name="connsiteX38" fmla="*/ 11920384 w 12192000"/>
                <a:gd name="connsiteY38" fmla="*/ 38465 h 2442259"/>
                <a:gd name="connsiteX39" fmla="*/ 11932370 w 12192000"/>
                <a:gd name="connsiteY39" fmla="*/ 40078 h 2442259"/>
                <a:gd name="connsiteX40" fmla="*/ 11944340 w 12192000"/>
                <a:gd name="connsiteY40" fmla="*/ 41698 h 2442259"/>
                <a:gd name="connsiteX41" fmla="*/ 11956296 w 12192000"/>
                <a:gd name="connsiteY41" fmla="*/ 43326 h 2442259"/>
                <a:gd name="connsiteX42" fmla="*/ 11968235 w 12192000"/>
                <a:gd name="connsiteY42" fmla="*/ 44958 h 2442259"/>
                <a:gd name="connsiteX43" fmla="*/ 11980155 w 12192000"/>
                <a:gd name="connsiteY43" fmla="*/ 46593 h 2442259"/>
                <a:gd name="connsiteX44" fmla="*/ 11992056 w 12192000"/>
                <a:gd name="connsiteY44" fmla="*/ 48230 h 2442259"/>
                <a:gd name="connsiteX45" fmla="*/ 12003935 w 12192000"/>
                <a:gd name="connsiteY45" fmla="*/ 49866 h 2442259"/>
                <a:gd name="connsiteX46" fmla="*/ 12015793 w 12192000"/>
                <a:gd name="connsiteY46" fmla="*/ 51501 h 2442259"/>
                <a:gd name="connsiteX47" fmla="*/ 12027625 w 12192000"/>
                <a:gd name="connsiteY47" fmla="*/ 53132 h 2442259"/>
                <a:gd name="connsiteX48" fmla="*/ 12039434 w 12192000"/>
                <a:gd name="connsiteY48" fmla="*/ 54758 h 2442259"/>
                <a:gd name="connsiteX49" fmla="*/ 12051214 w 12192000"/>
                <a:gd name="connsiteY49" fmla="*/ 56376 h 2442259"/>
                <a:gd name="connsiteX50" fmla="*/ 12062967 w 12192000"/>
                <a:gd name="connsiteY50" fmla="*/ 57986 h 2442259"/>
                <a:gd name="connsiteX51" fmla="*/ 12074691 w 12192000"/>
                <a:gd name="connsiteY51" fmla="*/ 59586 h 2442259"/>
                <a:gd name="connsiteX52" fmla="*/ 12086383 w 12192000"/>
                <a:gd name="connsiteY52" fmla="*/ 61173 h 2442259"/>
                <a:gd name="connsiteX53" fmla="*/ 12098043 w 12192000"/>
                <a:gd name="connsiteY53" fmla="*/ 62746 h 2442259"/>
                <a:gd name="connsiteX54" fmla="*/ 12109668 w 12192000"/>
                <a:gd name="connsiteY54" fmla="*/ 64304 h 2442259"/>
                <a:gd name="connsiteX55" fmla="*/ 12121259 w 12192000"/>
                <a:gd name="connsiteY55" fmla="*/ 65845 h 2442259"/>
                <a:gd name="connsiteX56" fmla="*/ 12132813 w 12192000"/>
                <a:gd name="connsiteY56" fmla="*/ 67366 h 2442259"/>
                <a:gd name="connsiteX57" fmla="*/ 12144329 w 12192000"/>
                <a:gd name="connsiteY57" fmla="*/ 68867 h 2442259"/>
                <a:gd name="connsiteX58" fmla="*/ 12155807 w 12192000"/>
                <a:gd name="connsiteY58" fmla="*/ 70346 h 2442259"/>
                <a:gd name="connsiteX59" fmla="*/ 12167242 w 12192000"/>
                <a:gd name="connsiteY59" fmla="*/ 71800 h 2442259"/>
                <a:gd name="connsiteX60" fmla="*/ 12178637 w 12192000"/>
                <a:gd name="connsiteY60" fmla="*/ 73229 h 2442259"/>
                <a:gd name="connsiteX61" fmla="*/ 12189987 w 12192000"/>
                <a:gd name="connsiteY61" fmla="*/ 74631 h 2442259"/>
                <a:gd name="connsiteX62" fmla="*/ 12192000 w 12192000"/>
                <a:gd name="connsiteY62" fmla="*/ 74875 h 2442259"/>
                <a:gd name="connsiteX63" fmla="*/ 12192000 w 12192000"/>
                <a:gd name="connsiteY63" fmla="*/ 2442259 h 2442259"/>
                <a:gd name="connsiteX64" fmla="*/ 0 w 12192000"/>
                <a:gd name="connsiteY64" fmla="*/ 2442259 h 2442259"/>
                <a:gd name="connsiteX65" fmla="*/ 0 w 12192000"/>
                <a:gd name="connsiteY65" fmla="*/ 2047737 h 2442259"/>
                <a:gd name="connsiteX66" fmla="*/ 2670 w 12192000"/>
                <a:gd name="connsiteY66" fmla="*/ 2047186 h 2442259"/>
                <a:gd name="connsiteX67" fmla="*/ 16470 w 12192000"/>
                <a:gd name="connsiteY67" fmla="*/ 2044329 h 2442259"/>
                <a:gd name="connsiteX68" fmla="*/ 30257 w 12192000"/>
                <a:gd name="connsiteY68" fmla="*/ 2041464 h 2442259"/>
                <a:gd name="connsiteX69" fmla="*/ 44034 w 12192000"/>
                <a:gd name="connsiteY69" fmla="*/ 2038593 h 2442259"/>
                <a:gd name="connsiteX70" fmla="*/ 57799 w 12192000"/>
                <a:gd name="connsiteY70" fmla="*/ 2035714 h 2442259"/>
                <a:gd name="connsiteX71" fmla="*/ 71553 w 12192000"/>
                <a:gd name="connsiteY71" fmla="*/ 2032827 h 2442259"/>
                <a:gd name="connsiteX72" fmla="*/ 85294 w 12192000"/>
                <a:gd name="connsiteY72" fmla="*/ 2029932 h 2442259"/>
                <a:gd name="connsiteX73" fmla="*/ 99023 w 12192000"/>
                <a:gd name="connsiteY73" fmla="*/ 2027030 h 2442259"/>
                <a:gd name="connsiteX74" fmla="*/ 112740 w 12192000"/>
                <a:gd name="connsiteY74" fmla="*/ 2024120 h 2442259"/>
                <a:gd name="connsiteX75" fmla="*/ 126445 w 12192000"/>
                <a:gd name="connsiteY75" fmla="*/ 2021202 h 2442259"/>
                <a:gd name="connsiteX76" fmla="*/ 140136 w 12192000"/>
                <a:gd name="connsiteY76" fmla="*/ 2018275 h 2442259"/>
                <a:gd name="connsiteX77" fmla="*/ 153814 w 12192000"/>
                <a:gd name="connsiteY77" fmla="*/ 2015339 h 2442259"/>
                <a:gd name="connsiteX78" fmla="*/ 167477 w 12192000"/>
                <a:gd name="connsiteY78" fmla="*/ 2012395 h 2442259"/>
                <a:gd name="connsiteX79" fmla="*/ 181128 w 12192000"/>
                <a:gd name="connsiteY79" fmla="*/ 2009441 h 2442259"/>
                <a:gd name="connsiteX80" fmla="*/ 194764 w 12192000"/>
                <a:gd name="connsiteY80" fmla="*/ 2006479 h 2442259"/>
                <a:gd name="connsiteX81" fmla="*/ 208385 w 12192000"/>
                <a:gd name="connsiteY81" fmla="*/ 2003507 h 2442259"/>
                <a:gd name="connsiteX82" fmla="*/ 221992 w 12192000"/>
                <a:gd name="connsiteY82" fmla="*/ 2000527 h 2442259"/>
                <a:gd name="connsiteX83" fmla="*/ 235584 w 12192000"/>
                <a:gd name="connsiteY83" fmla="*/ 1997536 h 2442259"/>
                <a:gd name="connsiteX84" fmla="*/ 249160 w 12192000"/>
                <a:gd name="connsiteY84" fmla="*/ 1994536 h 2442259"/>
                <a:gd name="connsiteX85" fmla="*/ 262722 w 12192000"/>
                <a:gd name="connsiteY85" fmla="*/ 1991526 h 2442259"/>
                <a:gd name="connsiteX86" fmla="*/ 276267 w 12192000"/>
                <a:gd name="connsiteY86" fmla="*/ 1988505 h 2442259"/>
                <a:gd name="connsiteX87" fmla="*/ 289796 w 12192000"/>
                <a:gd name="connsiteY87" fmla="*/ 1985474 h 2442259"/>
                <a:gd name="connsiteX88" fmla="*/ 303309 w 12192000"/>
                <a:gd name="connsiteY88" fmla="*/ 1982433 h 2442259"/>
                <a:gd name="connsiteX89" fmla="*/ 316804 w 12192000"/>
                <a:gd name="connsiteY89" fmla="*/ 1979381 h 2442259"/>
                <a:gd name="connsiteX90" fmla="*/ 330284 w 12192000"/>
                <a:gd name="connsiteY90" fmla="*/ 1976318 h 2442259"/>
                <a:gd name="connsiteX91" fmla="*/ 343745 w 12192000"/>
                <a:gd name="connsiteY91" fmla="*/ 1973244 h 2442259"/>
                <a:gd name="connsiteX92" fmla="*/ 357190 w 12192000"/>
                <a:gd name="connsiteY92" fmla="*/ 1970159 h 2442259"/>
                <a:gd name="connsiteX93" fmla="*/ 370616 w 12192000"/>
                <a:gd name="connsiteY93" fmla="*/ 1967062 h 2442259"/>
                <a:gd name="connsiteX94" fmla="*/ 384026 w 12192000"/>
                <a:gd name="connsiteY94" fmla="*/ 1963954 h 2442259"/>
                <a:gd name="connsiteX95" fmla="*/ 397415 w 12192000"/>
                <a:gd name="connsiteY95" fmla="*/ 1960834 h 2442259"/>
                <a:gd name="connsiteX96" fmla="*/ 410788 w 12192000"/>
                <a:gd name="connsiteY96" fmla="*/ 1957703 h 2442259"/>
                <a:gd name="connsiteX97" fmla="*/ 424139 w 12192000"/>
                <a:gd name="connsiteY97" fmla="*/ 1954559 h 2442259"/>
                <a:gd name="connsiteX98" fmla="*/ 437474 w 12192000"/>
                <a:gd name="connsiteY98" fmla="*/ 1951404 h 2442259"/>
                <a:gd name="connsiteX99" fmla="*/ 450788 w 12192000"/>
                <a:gd name="connsiteY99" fmla="*/ 1948235 h 2442259"/>
                <a:gd name="connsiteX100" fmla="*/ 464082 w 12192000"/>
                <a:gd name="connsiteY100" fmla="*/ 1945054 h 2442259"/>
                <a:gd name="connsiteX101" fmla="*/ 477357 w 12192000"/>
                <a:gd name="connsiteY101" fmla="*/ 1941860 h 2442259"/>
                <a:gd name="connsiteX102" fmla="*/ 490612 w 12192000"/>
                <a:gd name="connsiteY102" fmla="*/ 1938654 h 2442259"/>
                <a:gd name="connsiteX103" fmla="*/ 503845 w 12192000"/>
                <a:gd name="connsiteY103" fmla="*/ 1935434 h 2442259"/>
                <a:gd name="connsiteX104" fmla="*/ 517059 w 12192000"/>
                <a:gd name="connsiteY104" fmla="*/ 1932201 h 2442259"/>
                <a:gd name="connsiteX105" fmla="*/ 530250 w 12192000"/>
                <a:gd name="connsiteY105" fmla="*/ 1928954 h 2442259"/>
                <a:gd name="connsiteX106" fmla="*/ 543421 w 12192000"/>
                <a:gd name="connsiteY106" fmla="*/ 1925694 h 2442259"/>
                <a:gd name="connsiteX107" fmla="*/ 556570 w 12192000"/>
                <a:gd name="connsiteY107" fmla="*/ 1922420 h 2442259"/>
                <a:gd name="connsiteX108" fmla="*/ 569697 w 12192000"/>
                <a:gd name="connsiteY108" fmla="*/ 1919131 h 2442259"/>
                <a:gd name="connsiteX109" fmla="*/ 582802 w 12192000"/>
                <a:gd name="connsiteY109" fmla="*/ 1915829 h 2442259"/>
                <a:gd name="connsiteX110" fmla="*/ 595884 w 12192000"/>
                <a:gd name="connsiteY110" fmla="*/ 1912513 h 2442259"/>
                <a:gd name="connsiteX111" fmla="*/ 608945 w 12192000"/>
                <a:gd name="connsiteY111" fmla="*/ 1909182 h 2442259"/>
                <a:gd name="connsiteX112" fmla="*/ 621981 w 12192000"/>
                <a:gd name="connsiteY112" fmla="*/ 1905835 h 2442259"/>
                <a:gd name="connsiteX113" fmla="*/ 634994 w 12192000"/>
                <a:gd name="connsiteY113" fmla="*/ 1902475 h 2442259"/>
                <a:gd name="connsiteX114" fmla="*/ 647984 w 12192000"/>
                <a:gd name="connsiteY114" fmla="*/ 1899099 h 2442259"/>
                <a:gd name="connsiteX115" fmla="*/ 660951 w 12192000"/>
                <a:gd name="connsiteY115" fmla="*/ 1895708 h 2442259"/>
                <a:gd name="connsiteX116" fmla="*/ 673891 w 12192000"/>
                <a:gd name="connsiteY116" fmla="*/ 1892301 h 2442259"/>
                <a:gd name="connsiteX117" fmla="*/ 686810 w 12192000"/>
                <a:gd name="connsiteY117" fmla="*/ 1888880 h 2442259"/>
                <a:gd name="connsiteX118" fmla="*/ 699703 w 12192000"/>
                <a:gd name="connsiteY118" fmla="*/ 1885442 h 2442259"/>
                <a:gd name="connsiteX119" fmla="*/ 712570 w 12192000"/>
                <a:gd name="connsiteY119" fmla="*/ 1881988 h 2442259"/>
                <a:gd name="connsiteX120" fmla="*/ 725413 w 12192000"/>
                <a:gd name="connsiteY120" fmla="*/ 1878518 h 2442259"/>
                <a:gd name="connsiteX121" fmla="*/ 738230 w 12192000"/>
                <a:gd name="connsiteY121" fmla="*/ 1875032 h 2442259"/>
                <a:gd name="connsiteX122" fmla="*/ 751022 w 12192000"/>
                <a:gd name="connsiteY122" fmla="*/ 1871530 h 2442259"/>
                <a:gd name="connsiteX123" fmla="*/ 763787 w 12192000"/>
                <a:gd name="connsiteY123" fmla="*/ 1868011 h 2442259"/>
                <a:gd name="connsiteX124" fmla="*/ 776527 w 12192000"/>
                <a:gd name="connsiteY124" fmla="*/ 1864474 h 2442259"/>
                <a:gd name="connsiteX125" fmla="*/ 789239 w 12192000"/>
                <a:gd name="connsiteY125" fmla="*/ 1860921 h 2442259"/>
                <a:gd name="connsiteX126" fmla="*/ 814570 w 12192000"/>
                <a:gd name="connsiteY126" fmla="*/ 1853768 h 2442259"/>
                <a:gd name="connsiteX127" fmla="*/ 827253 w 12192000"/>
                <a:gd name="connsiteY127" fmla="*/ 1850123 h 2442259"/>
                <a:gd name="connsiteX128" fmla="*/ 839781 w 12192000"/>
                <a:gd name="connsiteY128" fmla="*/ 1846449 h 2442259"/>
                <a:gd name="connsiteX129" fmla="*/ 852199 w 12192000"/>
                <a:gd name="connsiteY129" fmla="*/ 1842735 h 2442259"/>
                <a:gd name="connsiteX130" fmla="*/ 864507 w 12192000"/>
                <a:gd name="connsiteY130" fmla="*/ 1838982 h 2442259"/>
                <a:gd name="connsiteX131" fmla="*/ 876711 w 12192000"/>
                <a:gd name="connsiteY131" fmla="*/ 1835191 h 2442259"/>
                <a:gd name="connsiteX132" fmla="*/ 888812 w 12192000"/>
                <a:gd name="connsiteY132" fmla="*/ 1831362 h 2442259"/>
                <a:gd name="connsiteX133" fmla="*/ 900814 w 12192000"/>
                <a:gd name="connsiteY133" fmla="*/ 1827498 h 2442259"/>
                <a:gd name="connsiteX134" fmla="*/ 912720 w 12192000"/>
                <a:gd name="connsiteY134" fmla="*/ 1823598 h 2442259"/>
                <a:gd name="connsiteX135" fmla="*/ 924531 w 12192000"/>
                <a:gd name="connsiteY135" fmla="*/ 1819664 h 2442259"/>
                <a:gd name="connsiteX136" fmla="*/ 936253 w 12192000"/>
                <a:gd name="connsiteY136" fmla="*/ 1815696 h 2442259"/>
                <a:gd name="connsiteX137" fmla="*/ 947884 w 12192000"/>
                <a:gd name="connsiteY137" fmla="*/ 1811695 h 2442259"/>
                <a:gd name="connsiteX138" fmla="*/ 959432 w 12192000"/>
                <a:gd name="connsiteY138" fmla="*/ 1807663 h 2442259"/>
                <a:gd name="connsiteX139" fmla="*/ 970897 w 12192000"/>
                <a:gd name="connsiteY139" fmla="*/ 1803601 h 2442259"/>
                <a:gd name="connsiteX140" fmla="*/ 982282 w 12192000"/>
                <a:gd name="connsiteY140" fmla="*/ 1799509 h 2442259"/>
                <a:gd name="connsiteX141" fmla="*/ 993591 w 12192000"/>
                <a:gd name="connsiteY141" fmla="*/ 1795388 h 2442259"/>
                <a:gd name="connsiteX142" fmla="*/ 1004827 w 12192000"/>
                <a:gd name="connsiteY142" fmla="*/ 1791240 h 2442259"/>
                <a:gd name="connsiteX143" fmla="*/ 1015990 w 12192000"/>
                <a:gd name="connsiteY143" fmla="*/ 1787064 h 2442259"/>
                <a:gd name="connsiteX144" fmla="*/ 1027086 w 12192000"/>
                <a:gd name="connsiteY144" fmla="*/ 1782863 h 2442259"/>
                <a:gd name="connsiteX145" fmla="*/ 1038117 w 12192000"/>
                <a:gd name="connsiteY145" fmla="*/ 1778636 h 2442259"/>
                <a:gd name="connsiteX146" fmla="*/ 1049085 w 12192000"/>
                <a:gd name="connsiteY146" fmla="*/ 1774386 h 2442259"/>
                <a:gd name="connsiteX147" fmla="*/ 1059994 w 12192000"/>
                <a:gd name="connsiteY147" fmla="*/ 1770113 h 2442259"/>
                <a:gd name="connsiteX148" fmla="*/ 1070845 w 12192000"/>
                <a:gd name="connsiteY148" fmla="*/ 1765818 h 2442259"/>
                <a:gd name="connsiteX149" fmla="*/ 1081644 w 12192000"/>
                <a:gd name="connsiteY149" fmla="*/ 1761502 h 2442259"/>
                <a:gd name="connsiteX150" fmla="*/ 1092392 w 12192000"/>
                <a:gd name="connsiteY150" fmla="*/ 1757165 h 2442259"/>
                <a:gd name="connsiteX151" fmla="*/ 1103091 w 12192000"/>
                <a:gd name="connsiteY151" fmla="*/ 1752809 h 2442259"/>
                <a:gd name="connsiteX152" fmla="*/ 1113746 w 12192000"/>
                <a:gd name="connsiteY152" fmla="*/ 1748436 h 2442259"/>
                <a:gd name="connsiteX153" fmla="*/ 1124357 w 12192000"/>
                <a:gd name="connsiteY153" fmla="*/ 1744044 h 2442259"/>
                <a:gd name="connsiteX154" fmla="*/ 1134931 w 12192000"/>
                <a:gd name="connsiteY154" fmla="*/ 1739637 h 2442259"/>
                <a:gd name="connsiteX155" fmla="*/ 1145467 w 12192000"/>
                <a:gd name="connsiteY155" fmla="*/ 1735213 h 2442259"/>
                <a:gd name="connsiteX156" fmla="*/ 1155969 w 12192000"/>
                <a:gd name="connsiteY156" fmla="*/ 1730775 h 2442259"/>
                <a:gd name="connsiteX157" fmla="*/ 1166441 w 12192000"/>
                <a:gd name="connsiteY157" fmla="*/ 1726324 h 2442259"/>
                <a:gd name="connsiteX158" fmla="*/ 1176885 w 12192000"/>
                <a:gd name="connsiteY158" fmla="*/ 1721860 h 2442259"/>
                <a:gd name="connsiteX159" fmla="*/ 1187305 w 12192000"/>
                <a:gd name="connsiteY159" fmla="*/ 1717384 h 2442259"/>
                <a:gd name="connsiteX160" fmla="*/ 1197702 w 12192000"/>
                <a:gd name="connsiteY160" fmla="*/ 1712897 h 2442259"/>
                <a:gd name="connsiteX161" fmla="*/ 1208080 w 12192000"/>
                <a:gd name="connsiteY161" fmla="*/ 1708400 h 2442259"/>
                <a:gd name="connsiteX162" fmla="*/ 1218441 w 12192000"/>
                <a:gd name="connsiteY162" fmla="*/ 1703895 h 2442259"/>
                <a:gd name="connsiteX163" fmla="*/ 1228790 w 12192000"/>
                <a:gd name="connsiteY163" fmla="*/ 1699381 h 2442259"/>
                <a:gd name="connsiteX164" fmla="*/ 1239128 w 12192000"/>
                <a:gd name="connsiteY164" fmla="*/ 1694860 h 2442259"/>
                <a:gd name="connsiteX165" fmla="*/ 1249459 w 12192000"/>
                <a:gd name="connsiteY165" fmla="*/ 1690333 h 2442259"/>
                <a:gd name="connsiteX166" fmla="*/ 1259785 w 12192000"/>
                <a:gd name="connsiteY166" fmla="*/ 1685801 h 2442259"/>
                <a:gd name="connsiteX167" fmla="*/ 1270109 w 12192000"/>
                <a:gd name="connsiteY167" fmla="*/ 1681264 h 2442259"/>
                <a:gd name="connsiteX168" fmla="*/ 1280435 w 12192000"/>
                <a:gd name="connsiteY168" fmla="*/ 1676724 h 2442259"/>
                <a:gd name="connsiteX169" fmla="*/ 1290764 w 12192000"/>
                <a:gd name="connsiteY169" fmla="*/ 1672181 h 2442259"/>
                <a:gd name="connsiteX170" fmla="*/ 1301102 w 12192000"/>
                <a:gd name="connsiteY170" fmla="*/ 1667636 h 2442259"/>
                <a:gd name="connsiteX171" fmla="*/ 1311449 w 12192000"/>
                <a:gd name="connsiteY171" fmla="*/ 1663091 h 2442259"/>
                <a:gd name="connsiteX172" fmla="*/ 1321809 w 12192000"/>
                <a:gd name="connsiteY172" fmla="*/ 1658545 h 2442259"/>
                <a:gd name="connsiteX173" fmla="*/ 1332184 w 12192000"/>
                <a:gd name="connsiteY173" fmla="*/ 1654001 h 2442259"/>
                <a:gd name="connsiteX174" fmla="*/ 1342580 w 12192000"/>
                <a:gd name="connsiteY174" fmla="*/ 1649458 h 2442259"/>
                <a:gd name="connsiteX175" fmla="*/ 1352996 w 12192000"/>
                <a:gd name="connsiteY175" fmla="*/ 1644918 h 2442259"/>
                <a:gd name="connsiteX176" fmla="*/ 1363438 w 12192000"/>
                <a:gd name="connsiteY176" fmla="*/ 1640382 h 2442259"/>
                <a:gd name="connsiteX177" fmla="*/ 1373906 w 12192000"/>
                <a:gd name="connsiteY177" fmla="*/ 1635850 h 2442259"/>
                <a:gd name="connsiteX178" fmla="*/ 1384406 w 12192000"/>
                <a:gd name="connsiteY178" fmla="*/ 1631323 h 2442259"/>
                <a:gd name="connsiteX179" fmla="*/ 1394938 w 12192000"/>
                <a:gd name="connsiteY179" fmla="*/ 1626803 h 2442259"/>
                <a:gd name="connsiteX180" fmla="*/ 1405507 w 12192000"/>
                <a:gd name="connsiteY180" fmla="*/ 1622290 h 2442259"/>
                <a:gd name="connsiteX181" fmla="*/ 1416117 w 12192000"/>
                <a:gd name="connsiteY181" fmla="*/ 1617785 h 2442259"/>
                <a:gd name="connsiteX182" fmla="*/ 1426768 w 12192000"/>
                <a:gd name="connsiteY182" fmla="*/ 1613289 h 2442259"/>
                <a:gd name="connsiteX183" fmla="*/ 1437464 w 12192000"/>
                <a:gd name="connsiteY183" fmla="*/ 1608802 h 2442259"/>
                <a:gd name="connsiteX184" fmla="*/ 1448210 w 12192000"/>
                <a:gd name="connsiteY184" fmla="*/ 1604327 h 2442259"/>
                <a:gd name="connsiteX185" fmla="*/ 1459005 w 12192000"/>
                <a:gd name="connsiteY185" fmla="*/ 1599863 h 2442259"/>
                <a:gd name="connsiteX186" fmla="*/ 1469856 w 12192000"/>
                <a:gd name="connsiteY186" fmla="*/ 1595411 h 2442259"/>
                <a:gd name="connsiteX187" fmla="*/ 1480763 w 12192000"/>
                <a:gd name="connsiteY187" fmla="*/ 1590972 h 2442259"/>
                <a:gd name="connsiteX188" fmla="*/ 1491731 w 12192000"/>
                <a:gd name="connsiteY188" fmla="*/ 1586547 h 2442259"/>
                <a:gd name="connsiteX189" fmla="*/ 1502762 w 12192000"/>
                <a:gd name="connsiteY189" fmla="*/ 1582137 h 2442259"/>
                <a:gd name="connsiteX190" fmla="*/ 1513859 w 12192000"/>
                <a:gd name="connsiteY190" fmla="*/ 1577743 h 2442259"/>
                <a:gd name="connsiteX191" fmla="*/ 1525025 w 12192000"/>
                <a:gd name="connsiteY191" fmla="*/ 1573366 h 2442259"/>
                <a:gd name="connsiteX192" fmla="*/ 1536262 w 12192000"/>
                <a:gd name="connsiteY192" fmla="*/ 1569006 h 2442259"/>
                <a:gd name="connsiteX193" fmla="*/ 1547575 w 12192000"/>
                <a:gd name="connsiteY193" fmla="*/ 1564664 h 2442259"/>
                <a:gd name="connsiteX194" fmla="*/ 1558967 w 12192000"/>
                <a:gd name="connsiteY194" fmla="*/ 1560342 h 2442259"/>
                <a:gd name="connsiteX195" fmla="*/ 1570438 w 12192000"/>
                <a:gd name="connsiteY195" fmla="*/ 1556040 h 2442259"/>
                <a:gd name="connsiteX196" fmla="*/ 1581994 w 12192000"/>
                <a:gd name="connsiteY196" fmla="*/ 1551759 h 2442259"/>
                <a:gd name="connsiteX197" fmla="*/ 1593636 w 12192000"/>
                <a:gd name="connsiteY197" fmla="*/ 1547499 h 2442259"/>
                <a:gd name="connsiteX198" fmla="*/ 1605369 w 12192000"/>
                <a:gd name="connsiteY198" fmla="*/ 1543263 h 2442259"/>
                <a:gd name="connsiteX199" fmla="*/ 1617195 w 12192000"/>
                <a:gd name="connsiteY199" fmla="*/ 1539049 h 2442259"/>
                <a:gd name="connsiteX200" fmla="*/ 1629116 w 12192000"/>
                <a:gd name="connsiteY200" fmla="*/ 1534860 h 2442259"/>
                <a:gd name="connsiteX201" fmla="*/ 1641135 w 12192000"/>
                <a:gd name="connsiteY201" fmla="*/ 1530697 h 2442259"/>
                <a:gd name="connsiteX202" fmla="*/ 1653258 w 12192000"/>
                <a:gd name="connsiteY202" fmla="*/ 1526559 h 2442259"/>
                <a:gd name="connsiteX203" fmla="*/ 1665484 w 12192000"/>
                <a:gd name="connsiteY203" fmla="*/ 1522448 h 2442259"/>
                <a:gd name="connsiteX204" fmla="*/ 1677818 w 12192000"/>
                <a:gd name="connsiteY204" fmla="*/ 1518366 h 2442259"/>
                <a:gd name="connsiteX205" fmla="*/ 1690263 w 12192000"/>
                <a:gd name="connsiteY205" fmla="*/ 1514312 h 2442259"/>
                <a:gd name="connsiteX206" fmla="*/ 1702821 w 12192000"/>
                <a:gd name="connsiteY206" fmla="*/ 1510288 h 2442259"/>
                <a:gd name="connsiteX207" fmla="*/ 1715497 w 12192000"/>
                <a:gd name="connsiteY207" fmla="*/ 1506294 h 2442259"/>
                <a:gd name="connsiteX208" fmla="*/ 1728291 w 12192000"/>
                <a:gd name="connsiteY208" fmla="*/ 1502331 h 2442259"/>
                <a:gd name="connsiteX209" fmla="*/ 1741210 w 12192000"/>
                <a:gd name="connsiteY209" fmla="*/ 1498401 h 2442259"/>
                <a:gd name="connsiteX210" fmla="*/ 1754252 w 12192000"/>
                <a:gd name="connsiteY210" fmla="*/ 1494503 h 2442259"/>
                <a:gd name="connsiteX211" fmla="*/ 1767424 w 12192000"/>
                <a:gd name="connsiteY211" fmla="*/ 1490640 h 2442259"/>
                <a:gd name="connsiteX212" fmla="*/ 1780728 w 12192000"/>
                <a:gd name="connsiteY212" fmla="*/ 1486811 h 2442259"/>
                <a:gd name="connsiteX213" fmla="*/ 1794164 w 12192000"/>
                <a:gd name="connsiteY213" fmla="*/ 1483018 h 2442259"/>
                <a:gd name="connsiteX214" fmla="*/ 1807742 w 12192000"/>
                <a:gd name="connsiteY214" fmla="*/ 1479262 h 2442259"/>
                <a:gd name="connsiteX215" fmla="*/ 1821456 w 12192000"/>
                <a:gd name="connsiteY215" fmla="*/ 1475543 h 2442259"/>
                <a:gd name="connsiteX216" fmla="*/ 1835316 w 12192000"/>
                <a:gd name="connsiteY216" fmla="*/ 1471863 h 2442259"/>
                <a:gd name="connsiteX217" fmla="*/ 1849321 w 12192000"/>
                <a:gd name="connsiteY217" fmla="*/ 1468222 h 2442259"/>
                <a:gd name="connsiteX218" fmla="*/ 1863477 w 12192000"/>
                <a:gd name="connsiteY218" fmla="*/ 1464620 h 2442259"/>
                <a:gd name="connsiteX219" fmla="*/ 1877784 w 12192000"/>
                <a:gd name="connsiteY219" fmla="*/ 1461060 h 2442259"/>
                <a:gd name="connsiteX220" fmla="*/ 1892247 w 12192000"/>
                <a:gd name="connsiteY220" fmla="*/ 1457542 h 2442259"/>
                <a:gd name="connsiteX221" fmla="*/ 1906867 w 12192000"/>
                <a:gd name="connsiteY221" fmla="*/ 1454066 h 2442259"/>
                <a:gd name="connsiteX222" fmla="*/ 1921651 w 12192000"/>
                <a:gd name="connsiteY222" fmla="*/ 1450635 h 2442259"/>
                <a:gd name="connsiteX223" fmla="*/ 1936597 w 12192000"/>
                <a:gd name="connsiteY223" fmla="*/ 1447247 h 2442259"/>
                <a:gd name="connsiteX224" fmla="*/ 1951711 w 12192000"/>
                <a:gd name="connsiteY224" fmla="*/ 1443905 h 2442259"/>
                <a:gd name="connsiteX225" fmla="*/ 1982494 w 12192000"/>
                <a:gd name="connsiteY225" fmla="*/ 1437353 h 2442259"/>
                <a:gd name="connsiteX226" fmla="*/ 1998042 w 12192000"/>
                <a:gd name="connsiteY226" fmla="*/ 1434183 h 2442259"/>
                <a:gd name="connsiteX227" fmla="*/ 2013797 w 12192000"/>
                <a:gd name="connsiteY227" fmla="*/ 1431077 h 2442259"/>
                <a:gd name="connsiteX228" fmla="*/ 2029704 w 12192000"/>
                <a:gd name="connsiteY228" fmla="*/ 1428045 h 2442259"/>
                <a:gd name="connsiteX229" fmla="*/ 2045759 w 12192000"/>
                <a:gd name="connsiteY229" fmla="*/ 1425084 h 2442259"/>
                <a:gd name="connsiteX230" fmla="*/ 2061962 w 12192000"/>
                <a:gd name="connsiteY230" fmla="*/ 1422195 h 2442259"/>
                <a:gd name="connsiteX231" fmla="*/ 2078310 w 12192000"/>
                <a:gd name="connsiteY231" fmla="*/ 1419374 h 2442259"/>
                <a:gd name="connsiteX232" fmla="*/ 2094801 w 12192000"/>
                <a:gd name="connsiteY232" fmla="*/ 1416620 h 2442259"/>
                <a:gd name="connsiteX233" fmla="*/ 2111432 w 12192000"/>
                <a:gd name="connsiteY233" fmla="*/ 1413931 h 2442259"/>
                <a:gd name="connsiteX234" fmla="*/ 2128201 w 12192000"/>
                <a:gd name="connsiteY234" fmla="*/ 1411305 h 2442259"/>
                <a:gd name="connsiteX235" fmla="*/ 2145106 w 12192000"/>
                <a:gd name="connsiteY235" fmla="*/ 1408741 h 2442259"/>
                <a:gd name="connsiteX236" fmla="*/ 2162143 w 12192000"/>
                <a:gd name="connsiteY236" fmla="*/ 1406236 h 2442259"/>
                <a:gd name="connsiteX237" fmla="*/ 2179313 w 12192000"/>
                <a:gd name="connsiteY237" fmla="*/ 1403791 h 2442259"/>
                <a:gd name="connsiteX238" fmla="*/ 2196610 w 12192000"/>
                <a:gd name="connsiteY238" fmla="*/ 1401401 h 2442259"/>
                <a:gd name="connsiteX239" fmla="*/ 2214035 w 12192000"/>
                <a:gd name="connsiteY239" fmla="*/ 1399067 h 2442259"/>
                <a:gd name="connsiteX240" fmla="*/ 2231584 w 12192000"/>
                <a:gd name="connsiteY240" fmla="*/ 1396785 h 2442259"/>
                <a:gd name="connsiteX241" fmla="*/ 2249256 w 12192000"/>
                <a:gd name="connsiteY241" fmla="*/ 1394554 h 2442259"/>
                <a:gd name="connsiteX242" fmla="*/ 2267045 w 12192000"/>
                <a:gd name="connsiteY242" fmla="*/ 1392372 h 2442259"/>
                <a:gd name="connsiteX243" fmla="*/ 2284953 w 12192000"/>
                <a:gd name="connsiteY243" fmla="*/ 1390238 h 2442259"/>
                <a:gd name="connsiteX244" fmla="*/ 2302977 w 12192000"/>
                <a:gd name="connsiteY244" fmla="*/ 1388150 h 2442259"/>
                <a:gd name="connsiteX245" fmla="*/ 2321112 w 12192000"/>
                <a:gd name="connsiteY245" fmla="*/ 1386105 h 2442259"/>
                <a:gd name="connsiteX246" fmla="*/ 2339358 w 12192000"/>
                <a:gd name="connsiteY246" fmla="*/ 1384103 h 2442259"/>
                <a:gd name="connsiteX247" fmla="*/ 2357713 w 12192000"/>
                <a:gd name="connsiteY247" fmla="*/ 1382142 h 2442259"/>
                <a:gd name="connsiteX248" fmla="*/ 2376174 w 12192000"/>
                <a:gd name="connsiteY248" fmla="*/ 1380219 h 2442259"/>
                <a:gd name="connsiteX249" fmla="*/ 2394739 w 12192000"/>
                <a:gd name="connsiteY249" fmla="*/ 1378333 h 2442259"/>
                <a:gd name="connsiteX250" fmla="*/ 2413405 w 12192000"/>
                <a:gd name="connsiteY250" fmla="*/ 1376482 h 2442259"/>
                <a:gd name="connsiteX251" fmla="*/ 2432170 w 12192000"/>
                <a:gd name="connsiteY251" fmla="*/ 1374664 h 2442259"/>
                <a:gd name="connsiteX252" fmla="*/ 2451032 w 12192000"/>
                <a:gd name="connsiteY252" fmla="*/ 1372878 h 2442259"/>
                <a:gd name="connsiteX253" fmla="*/ 2469989 w 12192000"/>
                <a:gd name="connsiteY253" fmla="*/ 1371121 h 2442259"/>
                <a:gd name="connsiteX254" fmla="*/ 2489039 w 12192000"/>
                <a:gd name="connsiteY254" fmla="*/ 1369393 h 2442259"/>
                <a:gd name="connsiteX255" fmla="*/ 2508178 w 12192000"/>
                <a:gd name="connsiteY255" fmla="*/ 1367690 h 2442259"/>
                <a:gd name="connsiteX256" fmla="*/ 2527406 w 12192000"/>
                <a:gd name="connsiteY256" fmla="*/ 1366012 h 2442259"/>
                <a:gd name="connsiteX257" fmla="*/ 2546719 w 12192000"/>
                <a:gd name="connsiteY257" fmla="*/ 1364357 h 2442259"/>
                <a:gd name="connsiteX258" fmla="*/ 2566116 w 12192000"/>
                <a:gd name="connsiteY258" fmla="*/ 1362722 h 2442259"/>
                <a:gd name="connsiteX259" fmla="*/ 2585594 w 12192000"/>
                <a:gd name="connsiteY259" fmla="*/ 1361106 h 2442259"/>
                <a:gd name="connsiteX260" fmla="*/ 2605151 w 12192000"/>
                <a:gd name="connsiteY260" fmla="*/ 1359507 h 2442259"/>
                <a:gd name="connsiteX261" fmla="*/ 2624784 w 12192000"/>
                <a:gd name="connsiteY261" fmla="*/ 1357924 h 2442259"/>
                <a:gd name="connsiteX262" fmla="*/ 2644493 w 12192000"/>
                <a:gd name="connsiteY262" fmla="*/ 1356354 h 2442259"/>
                <a:gd name="connsiteX263" fmla="*/ 2664273 w 12192000"/>
                <a:gd name="connsiteY263" fmla="*/ 1354796 h 2442259"/>
                <a:gd name="connsiteX264" fmla="*/ 2684123 w 12192000"/>
                <a:gd name="connsiteY264" fmla="*/ 1353248 h 2442259"/>
                <a:gd name="connsiteX265" fmla="*/ 2704042 w 12192000"/>
                <a:gd name="connsiteY265" fmla="*/ 1351708 h 2442259"/>
                <a:gd name="connsiteX266" fmla="*/ 2724025 w 12192000"/>
                <a:gd name="connsiteY266" fmla="*/ 1350174 h 2442259"/>
                <a:gd name="connsiteX267" fmla="*/ 2744072 w 12192000"/>
                <a:gd name="connsiteY267" fmla="*/ 1348645 h 2442259"/>
                <a:gd name="connsiteX268" fmla="*/ 2764179 w 12192000"/>
                <a:gd name="connsiteY268" fmla="*/ 1347118 h 2442259"/>
                <a:gd name="connsiteX269" fmla="*/ 2784346 w 12192000"/>
                <a:gd name="connsiteY269" fmla="*/ 1345594 h 2442259"/>
                <a:gd name="connsiteX270" fmla="*/ 2804569 w 12192000"/>
                <a:gd name="connsiteY270" fmla="*/ 1344067 h 2442259"/>
                <a:gd name="connsiteX271" fmla="*/ 2824847 w 12192000"/>
                <a:gd name="connsiteY271" fmla="*/ 1342538 h 2442259"/>
                <a:gd name="connsiteX272" fmla="*/ 2845176 w 12192000"/>
                <a:gd name="connsiteY272" fmla="*/ 1341005 h 2442259"/>
                <a:gd name="connsiteX273" fmla="*/ 2865556 w 12192000"/>
                <a:gd name="connsiteY273" fmla="*/ 1339465 h 2442259"/>
                <a:gd name="connsiteX274" fmla="*/ 2885982 w 12192000"/>
                <a:gd name="connsiteY274" fmla="*/ 1337917 h 2442259"/>
                <a:gd name="connsiteX275" fmla="*/ 2906456 w 12192000"/>
                <a:gd name="connsiteY275" fmla="*/ 1336360 h 2442259"/>
                <a:gd name="connsiteX276" fmla="*/ 2926970 w 12192000"/>
                <a:gd name="connsiteY276" fmla="*/ 1334790 h 2442259"/>
                <a:gd name="connsiteX277" fmla="*/ 2947527 w 12192000"/>
                <a:gd name="connsiteY277" fmla="*/ 1333208 h 2442259"/>
                <a:gd name="connsiteX278" fmla="*/ 2968122 w 12192000"/>
                <a:gd name="connsiteY278" fmla="*/ 1331610 h 2442259"/>
                <a:gd name="connsiteX279" fmla="*/ 2988754 w 12192000"/>
                <a:gd name="connsiteY279" fmla="*/ 1329995 h 2442259"/>
                <a:gd name="connsiteX280" fmla="*/ 3009420 w 12192000"/>
                <a:gd name="connsiteY280" fmla="*/ 1328360 h 2442259"/>
                <a:gd name="connsiteX281" fmla="*/ 3030118 w 12192000"/>
                <a:gd name="connsiteY281" fmla="*/ 1326705 h 2442259"/>
                <a:gd name="connsiteX282" fmla="*/ 3050845 w 12192000"/>
                <a:gd name="connsiteY282" fmla="*/ 1325028 h 2442259"/>
                <a:gd name="connsiteX283" fmla="*/ 3071600 w 12192000"/>
                <a:gd name="connsiteY283" fmla="*/ 1323326 h 2442259"/>
                <a:gd name="connsiteX284" fmla="*/ 3092381 w 12192000"/>
                <a:gd name="connsiteY284" fmla="*/ 1321598 h 2442259"/>
                <a:gd name="connsiteX285" fmla="*/ 3113185 w 12192000"/>
                <a:gd name="connsiteY285" fmla="*/ 1319842 h 2442259"/>
                <a:gd name="connsiteX286" fmla="*/ 3134010 w 12192000"/>
                <a:gd name="connsiteY286" fmla="*/ 1318056 h 2442259"/>
                <a:gd name="connsiteX287" fmla="*/ 3154853 w 12192000"/>
                <a:gd name="connsiteY287" fmla="*/ 1316239 h 2442259"/>
                <a:gd name="connsiteX288" fmla="*/ 3175713 w 12192000"/>
                <a:gd name="connsiteY288" fmla="*/ 1314389 h 2442259"/>
                <a:gd name="connsiteX289" fmla="*/ 3196587 w 12192000"/>
                <a:gd name="connsiteY289" fmla="*/ 1312503 h 2442259"/>
                <a:gd name="connsiteX290" fmla="*/ 3217473 w 12192000"/>
                <a:gd name="connsiteY290" fmla="*/ 1310580 h 2442259"/>
                <a:gd name="connsiteX291" fmla="*/ 3238369 w 12192000"/>
                <a:gd name="connsiteY291" fmla="*/ 1308618 h 2442259"/>
                <a:gd name="connsiteX292" fmla="*/ 3259273 w 12192000"/>
                <a:gd name="connsiteY292" fmla="*/ 1306615 h 2442259"/>
                <a:gd name="connsiteX293" fmla="*/ 3280181 w 12192000"/>
                <a:gd name="connsiteY293" fmla="*/ 1304570 h 2442259"/>
                <a:gd name="connsiteX294" fmla="*/ 3301094 w 12192000"/>
                <a:gd name="connsiteY294" fmla="*/ 1302481 h 2442259"/>
                <a:gd name="connsiteX295" fmla="*/ 3322006 w 12192000"/>
                <a:gd name="connsiteY295" fmla="*/ 1300346 h 2442259"/>
                <a:gd name="connsiteX296" fmla="*/ 3342918 w 12192000"/>
                <a:gd name="connsiteY296" fmla="*/ 1298162 h 2442259"/>
                <a:gd name="connsiteX297" fmla="*/ 3363826 w 12192000"/>
                <a:gd name="connsiteY297" fmla="*/ 1295930 h 2442259"/>
                <a:gd name="connsiteX298" fmla="*/ 3384728 w 12192000"/>
                <a:gd name="connsiteY298" fmla="*/ 1293645 h 2442259"/>
                <a:gd name="connsiteX299" fmla="*/ 3405624 w 12192000"/>
                <a:gd name="connsiteY299" fmla="*/ 1291307 h 2442259"/>
                <a:gd name="connsiteX300" fmla="*/ 3426508 w 12192000"/>
                <a:gd name="connsiteY300" fmla="*/ 1288914 h 2442259"/>
                <a:gd name="connsiteX301" fmla="*/ 3447380 w 12192000"/>
                <a:gd name="connsiteY301" fmla="*/ 1286463 h 2442259"/>
                <a:gd name="connsiteX302" fmla="*/ 3468238 w 12192000"/>
                <a:gd name="connsiteY302" fmla="*/ 1283954 h 2442259"/>
                <a:gd name="connsiteX303" fmla="*/ 3489079 w 12192000"/>
                <a:gd name="connsiteY303" fmla="*/ 1281384 h 2442259"/>
                <a:gd name="connsiteX304" fmla="*/ 3509901 w 12192000"/>
                <a:gd name="connsiteY304" fmla="*/ 1278752 h 2442259"/>
                <a:gd name="connsiteX305" fmla="*/ 3530702 w 12192000"/>
                <a:gd name="connsiteY305" fmla="*/ 1276056 h 2442259"/>
                <a:gd name="connsiteX306" fmla="*/ 3551479 w 12192000"/>
                <a:gd name="connsiteY306" fmla="*/ 1273293 h 2442259"/>
                <a:gd name="connsiteX307" fmla="*/ 3572231 w 12192000"/>
                <a:gd name="connsiteY307" fmla="*/ 1270463 h 2442259"/>
                <a:gd name="connsiteX308" fmla="*/ 3592955 w 12192000"/>
                <a:gd name="connsiteY308" fmla="*/ 1267562 h 2442259"/>
                <a:gd name="connsiteX309" fmla="*/ 3613649 w 12192000"/>
                <a:gd name="connsiteY309" fmla="*/ 1264590 h 2442259"/>
                <a:gd name="connsiteX310" fmla="*/ 3634311 w 12192000"/>
                <a:gd name="connsiteY310" fmla="*/ 1261544 h 2442259"/>
                <a:gd name="connsiteX311" fmla="*/ 3654938 w 12192000"/>
                <a:gd name="connsiteY311" fmla="*/ 1258423 h 2442259"/>
                <a:gd name="connsiteX312" fmla="*/ 3675530 w 12192000"/>
                <a:gd name="connsiteY312" fmla="*/ 1255226 h 2442259"/>
                <a:gd name="connsiteX313" fmla="*/ 3696082 w 12192000"/>
                <a:gd name="connsiteY313" fmla="*/ 1251949 h 2442259"/>
                <a:gd name="connsiteX314" fmla="*/ 3716593 w 12192000"/>
                <a:gd name="connsiteY314" fmla="*/ 1248591 h 2442259"/>
                <a:gd name="connsiteX315" fmla="*/ 3737060 w 12192000"/>
                <a:gd name="connsiteY315" fmla="*/ 1245151 h 2442259"/>
                <a:gd name="connsiteX316" fmla="*/ 3757483 w 12192000"/>
                <a:gd name="connsiteY316" fmla="*/ 1241627 h 2442259"/>
                <a:gd name="connsiteX317" fmla="*/ 3777858 w 12192000"/>
                <a:gd name="connsiteY317" fmla="*/ 1238015 h 2442259"/>
                <a:gd name="connsiteX318" fmla="*/ 3798183 w 12192000"/>
                <a:gd name="connsiteY318" fmla="*/ 1234316 h 2442259"/>
                <a:gd name="connsiteX319" fmla="*/ 3818456 w 12192000"/>
                <a:gd name="connsiteY319" fmla="*/ 1230528 h 2442259"/>
                <a:gd name="connsiteX320" fmla="*/ 3838674 w 12192000"/>
                <a:gd name="connsiteY320" fmla="*/ 1226647 h 2442259"/>
                <a:gd name="connsiteX321" fmla="*/ 3858836 w 12192000"/>
                <a:gd name="connsiteY321" fmla="*/ 1222673 h 2442259"/>
                <a:gd name="connsiteX322" fmla="*/ 3878941 w 12192000"/>
                <a:gd name="connsiteY322" fmla="*/ 1218603 h 2442259"/>
                <a:gd name="connsiteX323" fmla="*/ 3898983 w 12192000"/>
                <a:gd name="connsiteY323" fmla="*/ 1214436 h 2442259"/>
                <a:gd name="connsiteX324" fmla="*/ 3938835 w 12192000"/>
                <a:gd name="connsiteY324" fmla="*/ 1205812 h 2442259"/>
                <a:gd name="connsiteX325" fmla="*/ 3958824 w 12192000"/>
                <a:gd name="connsiteY325" fmla="*/ 1201275 h 2442259"/>
                <a:gd name="connsiteX326" fmla="*/ 3978721 w 12192000"/>
                <a:gd name="connsiteY326" fmla="*/ 1196574 h 2442259"/>
                <a:gd name="connsiteX327" fmla="*/ 3998597 w 12192000"/>
                <a:gd name="connsiteY327" fmla="*/ 1191697 h 2442259"/>
                <a:gd name="connsiteX328" fmla="*/ 4018449 w 12192000"/>
                <a:gd name="connsiteY328" fmla="*/ 1186648 h 2442259"/>
                <a:gd name="connsiteX329" fmla="*/ 4038282 w 12192000"/>
                <a:gd name="connsiteY329" fmla="*/ 1181432 h 2442259"/>
                <a:gd name="connsiteX330" fmla="*/ 4058095 w 12192000"/>
                <a:gd name="connsiteY330" fmla="*/ 1176054 h 2442259"/>
                <a:gd name="connsiteX331" fmla="*/ 4077889 w 12192000"/>
                <a:gd name="connsiteY331" fmla="*/ 1170518 h 2442259"/>
                <a:gd name="connsiteX332" fmla="*/ 4097665 w 12192000"/>
                <a:gd name="connsiteY332" fmla="*/ 1164827 h 2442259"/>
                <a:gd name="connsiteX333" fmla="*/ 4117423 w 12192000"/>
                <a:gd name="connsiteY333" fmla="*/ 1158987 h 2442259"/>
                <a:gd name="connsiteX334" fmla="*/ 4137165 w 12192000"/>
                <a:gd name="connsiteY334" fmla="*/ 1153002 h 2442259"/>
                <a:gd name="connsiteX335" fmla="*/ 4156889 w 12192000"/>
                <a:gd name="connsiteY335" fmla="*/ 1146876 h 2442259"/>
                <a:gd name="connsiteX336" fmla="*/ 4176599 w 12192000"/>
                <a:gd name="connsiteY336" fmla="*/ 1140613 h 2442259"/>
                <a:gd name="connsiteX337" fmla="*/ 4196295 w 12192000"/>
                <a:gd name="connsiteY337" fmla="*/ 1134217 h 2442259"/>
                <a:gd name="connsiteX338" fmla="*/ 4215976 w 12192000"/>
                <a:gd name="connsiteY338" fmla="*/ 1127695 h 2442259"/>
                <a:gd name="connsiteX339" fmla="*/ 4235647 w 12192000"/>
                <a:gd name="connsiteY339" fmla="*/ 1121048 h 2442259"/>
                <a:gd name="connsiteX340" fmla="*/ 4255302 w 12192000"/>
                <a:gd name="connsiteY340" fmla="*/ 1114283 h 2442259"/>
                <a:gd name="connsiteX341" fmla="*/ 4274945 w 12192000"/>
                <a:gd name="connsiteY341" fmla="*/ 1107402 h 2442259"/>
                <a:gd name="connsiteX342" fmla="*/ 4294580 w 12192000"/>
                <a:gd name="connsiteY342" fmla="*/ 1100410 h 2442259"/>
                <a:gd name="connsiteX343" fmla="*/ 4314205 w 12192000"/>
                <a:gd name="connsiteY343" fmla="*/ 1093313 h 2442259"/>
                <a:gd name="connsiteX344" fmla="*/ 4333819 w 12192000"/>
                <a:gd name="connsiteY344" fmla="*/ 1086112 h 2442259"/>
                <a:gd name="connsiteX345" fmla="*/ 4353426 w 12192000"/>
                <a:gd name="connsiteY345" fmla="*/ 1078815 h 2442259"/>
                <a:gd name="connsiteX346" fmla="*/ 4373025 w 12192000"/>
                <a:gd name="connsiteY346" fmla="*/ 1071424 h 2442259"/>
                <a:gd name="connsiteX347" fmla="*/ 4392617 w 12192000"/>
                <a:gd name="connsiteY347" fmla="*/ 1063945 h 2442259"/>
                <a:gd name="connsiteX348" fmla="*/ 4412203 w 12192000"/>
                <a:gd name="connsiteY348" fmla="*/ 1056380 h 2442259"/>
                <a:gd name="connsiteX349" fmla="*/ 4431786 w 12192000"/>
                <a:gd name="connsiteY349" fmla="*/ 1048735 h 2442259"/>
                <a:gd name="connsiteX350" fmla="*/ 4451360 w 12192000"/>
                <a:gd name="connsiteY350" fmla="*/ 1041013 h 2442259"/>
                <a:gd name="connsiteX351" fmla="*/ 4470933 w 12192000"/>
                <a:gd name="connsiteY351" fmla="*/ 1033220 h 2442259"/>
                <a:gd name="connsiteX352" fmla="*/ 4490501 w 12192000"/>
                <a:gd name="connsiteY352" fmla="*/ 1025359 h 2442259"/>
                <a:gd name="connsiteX353" fmla="*/ 4510068 w 12192000"/>
                <a:gd name="connsiteY353" fmla="*/ 1017434 h 2442259"/>
                <a:gd name="connsiteX354" fmla="*/ 4529633 w 12192000"/>
                <a:gd name="connsiteY354" fmla="*/ 1009451 h 2442259"/>
                <a:gd name="connsiteX355" fmla="*/ 4549197 w 12192000"/>
                <a:gd name="connsiteY355" fmla="*/ 1001413 h 2442259"/>
                <a:gd name="connsiteX356" fmla="*/ 4568762 w 12192000"/>
                <a:gd name="connsiteY356" fmla="*/ 993324 h 2442259"/>
                <a:gd name="connsiteX357" fmla="*/ 4588327 w 12192000"/>
                <a:gd name="connsiteY357" fmla="*/ 985190 h 2442259"/>
                <a:gd name="connsiteX358" fmla="*/ 4607894 w 12192000"/>
                <a:gd name="connsiteY358" fmla="*/ 977013 h 2442259"/>
                <a:gd name="connsiteX359" fmla="*/ 4627460 w 12192000"/>
                <a:gd name="connsiteY359" fmla="*/ 968798 h 2442259"/>
                <a:gd name="connsiteX360" fmla="*/ 4647033 w 12192000"/>
                <a:gd name="connsiteY360" fmla="*/ 960551 h 2442259"/>
                <a:gd name="connsiteX361" fmla="*/ 4666607 w 12192000"/>
                <a:gd name="connsiteY361" fmla="*/ 952275 h 2442259"/>
                <a:gd name="connsiteX362" fmla="*/ 4686186 w 12192000"/>
                <a:gd name="connsiteY362" fmla="*/ 943973 h 2442259"/>
                <a:gd name="connsiteX363" fmla="*/ 4705772 w 12192000"/>
                <a:gd name="connsiteY363" fmla="*/ 935651 h 2442259"/>
                <a:gd name="connsiteX364" fmla="*/ 4725362 w 12192000"/>
                <a:gd name="connsiteY364" fmla="*/ 927313 h 2442259"/>
                <a:gd name="connsiteX365" fmla="*/ 4744956 w 12192000"/>
                <a:gd name="connsiteY365" fmla="*/ 918963 h 2442259"/>
                <a:gd name="connsiteX366" fmla="*/ 4764560 w 12192000"/>
                <a:gd name="connsiteY366" fmla="*/ 910605 h 2442259"/>
                <a:gd name="connsiteX367" fmla="*/ 4784173 w 12192000"/>
                <a:gd name="connsiteY367" fmla="*/ 902244 h 2442259"/>
                <a:gd name="connsiteX368" fmla="*/ 4803794 w 12192000"/>
                <a:gd name="connsiteY368" fmla="*/ 893883 h 2442259"/>
                <a:gd name="connsiteX369" fmla="*/ 4823424 w 12192000"/>
                <a:gd name="connsiteY369" fmla="*/ 885528 h 2442259"/>
                <a:gd name="connsiteX370" fmla="*/ 4843066 w 12192000"/>
                <a:gd name="connsiteY370" fmla="*/ 877182 h 2442259"/>
                <a:gd name="connsiteX371" fmla="*/ 4862717 w 12192000"/>
                <a:gd name="connsiteY371" fmla="*/ 868850 h 2442259"/>
                <a:gd name="connsiteX372" fmla="*/ 4882379 w 12192000"/>
                <a:gd name="connsiteY372" fmla="*/ 860535 h 2442259"/>
                <a:gd name="connsiteX373" fmla="*/ 4902058 w 12192000"/>
                <a:gd name="connsiteY373" fmla="*/ 852243 h 2442259"/>
                <a:gd name="connsiteX374" fmla="*/ 4921745 w 12192000"/>
                <a:gd name="connsiteY374" fmla="*/ 843977 h 2442259"/>
                <a:gd name="connsiteX375" fmla="*/ 4941449 w 12192000"/>
                <a:gd name="connsiteY375" fmla="*/ 835742 h 2442259"/>
                <a:gd name="connsiteX376" fmla="*/ 4961164 w 12192000"/>
                <a:gd name="connsiteY376" fmla="*/ 827542 h 2442259"/>
                <a:gd name="connsiteX377" fmla="*/ 4980899 w 12192000"/>
                <a:gd name="connsiteY377" fmla="*/ 819381 h 2442259"/>
                <a:gd name="connsiteX378" fmla="*/ 5000647 w 12192000"/>
                <a:gd name="connsiteY378" fmla="*/ 811263 h 2442259"/>
                <a:gd name="connsiteX379" fmla="*/ 5020413 w 12192000"/>
                <a:gd name="connsiteY379" fmla="*/ 803193 h 2442259"/>
                <a:gd name="connsiteX380" fmla="*/ 5040194 w 12192000"/>
                <a:gd name="connsiteY380" fmla="*/ 795175 h 2442259"/>
                <a:gd name="connsiteX381" fmla="*/ 5059996 w 12192000"/>
                <a:gd name="connsiteY381" fmla="*/ 787214 h 2442259"/>
                <a:gd name="connsiteX382" fmla="*/ 5079816 w 12192000"/>
                <a:gd name="connsiteY382" fmla="*/ 779313 h 2442259"/>
                <a:gd name="connsiteX383" fmla="*/ 5099656 w 12192000"/>
                <a:gd name="connsiteY383" fmla="*/ 771476 h 2442259"/>
                <a:gd name="connsiteX384" fmla="*/ 5119516 w 12192000"/>
                <a:gd name="connsiteY384" fmla="*/ 763708 h 2442259"/>
                <a:gd name="connsiteX385" fmla="*/ 5139397 w 12192000"/>
                <a:gd name="connsiteY385" fmla="*/ 756014 h 2442259"/>
                <a:gd name="connsiteX386" fmla="*/ 5159301 w 12192000"/>
                <a:gd name="connsiteY386" fmla="*/ 748397 h 2442259"/>
                <a:gd name="connsiteX387" fmla="*/ 5179226 w 12192000"/>
                <a:gd name="connsiteY387" fmla="*/ 740862 h 2442259"/>
                <a:gd name="connsiteX388" fmla="*/ 5199174 w 12192000"/>
                <a:gd name="connsiteY388" fmla="*/ 733412 h 2442259"/>
                <a:gd name="connsiteX389" fmla="*/ 5219146 w 12192000"/>
                <a:gd name="connsiteY389" fmla="*/ 726052 h 2442259"/>
                <a:gd name="connsiteX390" fmla="*/ 5239144 w 12192000"/>
                <a:gd name="connsiteY390" fmla="*/ 718787 h 2442259"/>
                <a:gd name="connsiteX391" fmla="*/ 5259167 w 12192000"/>
                <a:gd name="connsiteY391" fmla="*/ 711621 h 2442259"/>
                <a:gd name="connsiteX392" fmla="*/ 5279214 w 12192000"/>
                <a:gd name="connsiteY392" fmla="*/ 704557 h 2442259"/>
                <a:gd name="connsiteX393" fmla="*/ 5299289 w 12192000"/>
                <a:gd name="connsiteY393" fmla="*/ 697601 h 2442259"/>
                <a:gd name="connsiteX394" fmla="*/ 5319393 w 12192000"/>
                <a:gd name="connsiteY394" fmla="*/ 690755 h 2442259"/>
                <a:gd name="connsiteX395" fmla="*/ 5339522 w 12192000"/>
                <a:gd name="connsiteY395" fmla="*/ 684025 h 2442259"/>
                <a:gd name="connsiteX396" fmla="*/ 5359682 w 12192000"/>
                <a:gd name="connsiteY396" fmla="*/ 677415 h 2442259"/>
                <a:gd name="connsiteX397" fmla="*/ 5379870 w 12192000"/>
                <a:gd name="connsiteY397" fmla="*/ 670929 h 2442259"/>
                <a:gd name="connsiteX398" fmla="*/ 5400089 w 12192000"/>
                <a:gd name="connsiteY398" fmla="*/ 664571 h 2442259"/>
                <a:gd name="connsiteX399" fmla="*/ 5420339 w 12192000"/>
                <a:gd name="connsiteY399" fmla="*/ 658345 h 2442259"/>
                <a:gd name="connsiteX400" fmla="*/ 5440621 w 12192000"/>
                <a:gd name="connsiteY400" fmla="*/ 652256 h 2442259"/>
                <a:gd name="connsiteX401" fmla="*/ 5460935 w 12192000"/>
                <a:gd name="connsiteY401" fmla="*/ 646307 h 2442259"/>
                <a:gd name="connsiteX402" fmla="*/ 5481283 w 12192000"/>
                <a:gd name="connsiteY402" fmla="*/ 640504 h 2442259"/>
                <a:gd name="connsiteX403" fmla="*/ 5501664 w 12192000"/>
                <a:gd name="connsiteY403" fmla="*/ 634849 h 2442259"/>
                <a:gd name="connsiteX404" fmla="*/ 5522079 w 12192000"/>
                <a:gd name="connsiteY404" fmla="*/ 629348 h 2442259"/>
                <a:gd name="connsiteX405" fmla="*/ 5542531 w 12192000"/>
                <a:gd name="connsiteY405" fmla="*/ 624005 h 2442259"/>
                <a:gd name="connsiteX406" fmla="*/ 5563018 w 12192000"/>
                <a:gd name="connsiteY406" fmla="*/ 618823 h 2442259"/>
                <a:gd name="connsiteX407" fmla="*/ 5583544 w 12192000"/>
                <a:gd name="connsiteY407" fmla="*/ 613807 h 2442259"/>
                <a:gd name="connsiteX408" fmla="*/ 5604103 w 12192000"/>
                <a:gd name="connsiteY408" fmla="*/ 608962 h 2442259"/>
                <a:gd name="connsiteX409" fmla="*/ 5624704 w 12192000"/>
                <a:gd name="connsiteY409" fmla="*/ 604290 h 2442259"/>
                <a:gd name="connsiteX410" fmla="*/ 5645340 w 12192000"/>
                <a:gd name="connsiteY410" fmla="*/ 599797 h 2442259"/>
                <a:gd name="connsiteX411" fmla="*/ 5666020 w 12192000"/>
                <a:gd name="connsiteY411" fmla="*/ 595487 h 2442259"/>
                <a:gd name="connsiteX412" fmla="*/ 5686736 w 12192000"/>
                <a:gd name="connsiteY412" fmla="*/ 591364 h 2442259"/>
                <a:gd name="connsiteX413" fmla="*/ 5707495 w 12192000"/>
                <a:gd name="connsiteY413" fmla="*/ 587431 h 2442259"/>
                <a:gd name="connsiteX414" fmla="*/ 5728297 w 12192000"/>
                <a:gd name="connsiteY414" fmla="*/ 583694 h 2442259"/>
                <a:gd name="connsiteX415" fmla="*/ 5749142 w 12192000"/>
                <a:gd name="connsiteY415" fmla="*/ 580156 h 2442259"/>
                <a:gd name="connsiteX416" fmla="*/ 5770029 w 12192000"/>
                <a:gd name="connsiteY416" fmla="*/ 576822 h 2442259"/>
                <a:gd name="connsiteX417" fmla="*/ 5790960 w 12192000"/>
                <a:gd name="connsiteY417" fmla="*/ 573696 h 2442259"/>
                <a:gd name="connsiteX418" fmla="*/ 5811937 w 12192000"/>
                <a:gd name="connsiteY418" fmla="*/ 570782 h 2442259"/>
                <a:gd name="connsiteX419" fmla="*/ 5832961 w 12192000"/>
                <a:gd name="connsiteY419" fmla="*/ 568083 h 2442259"/>
                <a:gd name="connsiteX420" fmla="*/ 5854028 w 12192000"/>
                <a:gd name="connsiteY420" fmla="*/ 565605 h 2442259"/>
                <a:gd name="connsiteX421" fmla="*/ 5875145 w 12192000"/>
                <a:gd name="connsiteY421" fmla="*/ 563351 h 2442259"/>
                <a:gd name="connsiteX422" fmla="*/ 5896311 w 12192000"/>
                <a:gd name="connsiteY422" fmla="*/ 561326 h 2442259"/>
                <a:gd name="connsiteX423" fmla="*/ 5938882 w 12192000"/>
                <a:gd name="connsiteY423" fmla="*/ 557972 h 2442259"/>
                <a:gd name="connsiteX424" fmla="*/ 5960055 w 12192000"/>
                <a:gd name="connsiteY424" fmla="*/ 556697 h 2442259"/>
                <a:gd name="connsiteX425" fmla="*/ 5981429 w 12192000"/>
                <a:gd name="connsiteY425" fmla="*/ 555712 h 2442259"/>
                <a:gd name="connsiteX426" fmla="*/ 6002889 w 12192000"/>
                <a:gd name="connsiteY426" fmla="*/ 555017 h 2442259"/>
                <a:gd name="connsiteX427" fmla="*/ 6024430 w 12192000"/>
                <a:gd name="connsiteY427" fmla="*/ 554608 h 2442259"/>
                <a:gd name="connsiteX428" fmla="*/ 6046057 w 12192000"/>
                <a:gd name="connsiteY428" fmla="*/ 554479 h 2442259"/>
                <a:gd name="connsiteX429" fmla="*/ 6067761 w 12192000"/>
                <a:gd name="connsiteY429" fmla="*/ 554623 h 2442259"/>
                <a:gd name="connsiteX430" fmla="*/ 6089542 w 12192000"/>
                <a:gd name="connsiteY430" fmla="*/ 555034 h 2442259"/>
                <a:gd name="connsiteX431" fmla="*/ 6111404 w 12192000"/>
                <a:gd name="connsiteY431" fmla="*/ 555707 h 2442259"/>
                <a:gd name="connsiteX432" fmla="*/ 6133337 w 12192000"/>
                <a:gd name="connsiteY432" fmla="*/ 556635 h 2442259"/>
                <a:gd name="connsiteX433" fmla="*/ 6155346 w 12192000"/>
                <a:gd name="connsiteY433" fmla="*/ 557813 h 2442259"/>
                <a:gd name="connsiteX434" fmla="*/ 6177425 w 12192000"/>
                <a:gd name="connsiteY434" fmla="*/ 559234 h 2442259"/>
                <a:gd name="connsiteX435" fmla="*/ 6199577 w 12192000"/>
                <a:gd name="connsiteY435" fmla="*/ 560893 h 2442259"/>
                <a:gd name="connsiteX436" fmla="*/ 6221794 w 12192000"/>
                <a:gd name="connsiteY436" fmla="*/ 562783 h 2442259"/>
                <a:gd name="connsiteX437" fmla="*/ 6244080 w 12192000"/>
                <a:gd name="connsiteY437" fmla="*/ 564899 h 2442259"/>
                <a:gd name="connsiteX438" fmla="*/ 6266431 w 12192000"/>
                <a:gd name="connsiteY438" fmla="*/ 567234 h 2442259"/>
                <a:gd name="connsiteX439" fmla="*/ 6288846 w 12192000"/>
                <a:gd name="connsiteY439" fmla="*/ 569782 h 2442259"/>
                <a:gd name="connsiteX440" fmla="*/ 6311321 w 12192000"/>
                <a:gd name="connsiteY440" fmla="*/ 572538 h 2442259"/>
                <a:gd name="connsiteX441" fmla="*/ 6333858 w 12192000"/>
                <a:gd name="connsiteY441" fmla="*/ 575495 h 2442259"/>
                <a:gd name="connsiteX442" fmla="*/ 6356453 w 12192000"/>
                <a:gd name="connsiteY442" fmla="*/ 578647 h 2442259"/>
                <a:gd name="connsiteX443" fmla="*/ 6379103 w 12192000"/>
                <a:gd name="connsiteY443" fmla="*/ 581988 h 2442259"/>
                <a:gd name="connsiteX444" fmla="*/ 6401811 w 12192000"/>
                <a:gd name="connsiteY444" fmla="*/ 585512 h 2442259"/>
                <a:gd name="connsiteX445" fmla="*/ 6424571 w 12192000"/>
                <a:gd name="connsiteY445" fmla="*/ 589213 h 2442259"/>
                <a:gd name="connsiteX446" fmla="*/ 6447383 w 12192000"/>
                <a:gd name="connsiteY446" fmla="*/ 593085 h 2442259"/>
                <a:gd name="connsiteX447" fmla="*/ 6470246 w 12192000"/>
                <a:gd name="connsiteY447" fmla="*/ 597122 h 2442259"/>
                <a:gd name="connsiteX448" fmla="*/ 6493156 w 12192000"/>
                <a:gd name="connsiteY448" fmla="*/ 601317 h 2442259"/>
                <a:gd name="connsiteX449" fmla="*/ 6516114 w 12192000"/>
                <a:gd name="connsiteY449" fmla="*/ 605665 h 2442259"/>
                <a:gd name="connsiteX450" fmla="*/ 6539116 w 12192000"/>
                <a:gd name="connsiteY450" fmla="*/ 610159 h 2442259"/>
                <a:gd name="connsiteX451" fmla="*/ 6562160 w 12192000"/>
                <a:gd name="connsiteY451" fmla="*/ 614793 h 2442259"/>
                <a:gd name="connsiteX452" fmla="*/ 6585248 w 12192000"/>
                <a:gd name="connsiteY452" fmla="*/ 619561 h 2442259"/>
                <a:gd name="connsiteX453" fmla="*/ 6608375 w 12192000"/>
                <a:gd name="connsiteY453" fmla="*/ 624458 h 2442259"/>
                <a:gd name="connsiteX454" fmla="*/ 6631542 w 12192000"/>
                <a:gd name="connsiteY454" fmla="*/ 629476 h 2442259"/>
                <a:gd name="connsiteX455" fmla="*/ 6654744 w 12192000"/>
                <a:gd name="connsiteY455" fmla="*/ 634610 h 2442259"/>
                <a:gd name="connsiteX456" fmla="*/ 6677981 w 12192000"/>
                <a:gd name="connsiteY456" fmla="*/ 639853 h 2442259"/>
                <a:gd name="connsiteX457" fmla="*/ 6701253 w 12192000"/>
                <a:gd name="connsiteY457" fmla="*/ 645200 h 2442259"/>
                <a:gd name="connsiteX458" fmla="*/ 6724555 w 12192000"/>
                <a:gd name="connsiteY458" fmla="*/ 650644 h 2442259"/>
                <a:gd name="connsiteX459" fmla="*/ 6747889 w 12192000"/>
                <a:gd name="connsiteY459" fmla="*/ 656180 h 2442259"/>
                <a:gd name="connsiteX460" fmla="*/ 6771249 w 12192000"/>
                <a:gd name="connsiteY460" fmla="*/ 661800 h 2442259"/>
                <a:gd name="connsiteX461" fmla="*/ 6794639 w 12192000"/>
                <a:gd name="connsiteY461" fmla="*/ 667499 h 2442259"/>
                <a:gd name="connsiteX462" fmla="*/ 6818052 w 12192000"/>
                <a:gd name="connsiteY462" fmla="*/ 673271 h 2442259"/>
                <a:gd name="connsiteX463" fmla="*/ 6841489 w 12192000"/>
                <a:gd name="connsiteY463" fmla="*/ 679110 h 2442259"/>
                <a:gd name="connsiteX464" fmla="*/ 6864948 w 12192000"/>
                <a:gd name="connsiteY464" fmla="*/ 685008 h 2442259"/>
                <a:gd name="connsiteX465" fmla="*/ 6888427 w 12192000"/>
                <a:gd name="connsiteY465" fmla="*/ 690961 h 2442259"/>
                <a:gd name="connsiteX466" fmla="*/ 6911925 w 12192000"/>
                <a:gd name="connsiteY466" fmla="*/ 696962 h 2442259"/>
                <a:gd name="connsiteX467" fmla="*/ 6935441 w 12192000"/>
                <a:gd name="connsiteY467" fmla="*/ 703005 h 2442259"/>
                <a:gd name="connsiteX468" fmla="*/ 6958970 w 12192000"/>
                <a:gd name="connsiteY468" fmla="*/ 709083 h 2442259"/>
                <a:gd name="connsiteX469" fmla="*/ 6982515 w 12192000"/>
                <a:gd name="connsiteY469" fmla="*/ 715191 h 2442259"/>
                <a:gd name="connsiteX470" fmla="*/ 7006072 w 12192000"/>
                <a:gd name="connsiteY470" fmla="*/ 721322 h 2442259"/>
                <a:gd name="connsiteX471" fmla="*/ 7029639 w 12192000"/>
                <a:gd name="connsiteY471" fmla="*/ 727471 h 2442259"/>
                <a:gd name="connsiteX472" fmla="*/ 7053216 w 12192000"/>
                <a:gd name="connsiteY472" fmla="*/ 733630 h 2442259"/>
                <a:gd name="connsiteX473" fmla="*/ 7076800 w 12192000"/>
                <a:gd name="connsiteY473" fmla="*/ 739794 h 2442259"/>
                <a:gd name="connsiteX474" fmla="*/ 7100388 w 12192000"/>
                <a:gd name="connsiteY474" fmla="*/ 745956 h 2442259"/>
                <a:gd name="connsiteX475" fmla="*/ 7123982 w 12192000"/>
                <a:gd name="connsiteY475" fmla="*/ 752112 h 2442259"/>
                <a:gd name="connsiteX476" fmla="*/ 7147578 w 12192000"/>
                <a:gd name="connsiteY476" fmla="*/ 758253 h 2442259"/>
                <a:gd name="connsiteX477" fmla="*/ 7171176 w 12192000"/>
                <a:gd name="connsiteY477" fmla="*/ 764374 h 2442259"/>
                <a:gd name="connsiteX478" fmla="*/ 7194773 w 12192000"/>
                <a:gd name="connsiteY478" fmla="*/ 770469 h 2442259"/>
                <a:gd name="connsiteX479" fmla="*/ 7218368 w 12192000"/>
                <a:gd name="connsiteY479" fmla="*/ 776532 h 2442259"/>
                <a:gd name="connsiteX480" fmla="*/ 7241959 w 12192000"/>
                <a:gd name="connsiteY480" fmla="*/ 782557 h 2442259"/>
                <a:gd name="connsiteX481" fmla="*/ 7265545 w 12192000"/>
                <a:gd name="connsiteY481" fmla="*/ 788537 h 2442259"/>
                <a:gd name="connsiteX482" fmla="*/ 7289125 w 12192000"/>
                <a:gd name="connsiteY482" fmla="*/ 794465 h 2442259"/>
                <a:gd name="connsiteX483" fmla="*/ 7312695 w 12192000"/>
                <a:gd name="connsiteY483" fmla="*/ 800336 h 2442259"/>
                <a:gd name="connsiteX484" fmla="*/ 7336256 w 12192000"/>
                <a:gd name="connsiteY484" fmla="*/ 806145 h 2442259"/>
                <a:gd name="connsiteX485" fmla="*/ 7359805 w 12192000"/>
                <a:gd name="connsiteY485" fmla="*/ 811884 h 2442259"/>
                <a:gd name="connsiteX486" fmla="*/ 7383341 w 12192000"/>
                <a:gd name="connsiteY486" fmla="*/ 817547 h 2442259"/>
                <a:gd name="connsiteX487" fmla="*/ 7406862 w 12192000"/>
                <a:gd name="connsiteY487" fmla="*/ 823128 h 2442259"/>
                <a:gd name="connsiteX488" fmla="*/ 7430368 w 12192000"/>
                <a:gd name="connsiteY488" fmla="*/ 828621 h 2442259"/>
                <a:gd name="connsiteX489" fmla="*/ 7453856 w 12192000"/>
                <a:gd name="connsiteY489" fmla="*/ 834019 h 2442259"/>
                <a:gd name="connsiteX490" fmla="*/ 7477324 w 12192000"/>
                <a:gd name="connsiteY490" fmla="*/ 839318 h 2442259"/>
                <a:gd name="connsiteX491" fmla="*/ 7500771 w 12192000"/>
                <a:gd name="connsiteY491" fmla="*/ 844509 h 2442259"/>
                <a:gd name="connsiteX492" fmla="*/ 7524196 w 12192000"/>
                <a:gd name="connsiteY492" fmla="*/ 849587 h 2442259"/>
                <a:gd name="connsiteX493" fmla="*/ 7547597 w 12192000"/>
                <a:gd name="connsiteY493" fmla="*/ 854546 h 2442259"/>
                <a:gd name="connsiteX494" fmla="*/ 7570973 w 12192000"/>
                <a:gd name="connsiteY494" fmla="*/ 859380 h 2442259"/>
                <a:gd name="connsiteX495" fmla="*/ 7594322 w 12192000"/>
                <a:gd name="connsiteY495" fmla="*/ 864082 h 2442259"/>
                <a:gd name="connsiteX496" fmla="*/ 7617643 w 12192000"/>
                <a:gd name="connsiteY496" fmla="*/ 868646 h 2442259"/>
                <a:gd name="connsiteX497" fmla="*/ 7640933 w 12192000"/>
                <a:gd name="connsiteY497" fmla="*/ 873065 h 2442259"/>
                <a:gd name="connsiteX498" fmla="*/ 7664192 w 12192000"/>
                <a:gd name="connsiteY498" fmla="*/ 877335 h 2442259"/>
                <a:gd name="connsiteX499" fmla="*/ 7687417 w 12192000"/>
                <a:gd name="connsiteY499" fmla="*/ 881446 h 2442259"/>
                <a:gd name="connsiteX500" fmla="*/ 7710608 w 12192000"/>
                <a:gd name="connsiteY500" fmla="*/ 885397 h 2442259"/>
                <a:gd name="connsiteX501" fmla="*/ 7733763 w 12192000"/>
                <a:gd name="connsiteY501" fmla="*/ 889177 h 2442259"/>
                <a:gd name="connsiteX502" fmla="*/ 7756881 w 12192000"/>
                <a:gd name="connsiteY502" fmla="*/ 892782 h 2442259"/>
                <a:gd name="connsiteX503" fmla="*/ 7779960 w 12192000"/>
                <a:gd name="connsiteY503" fmla="*/ 896205 h 2442259"/>
                <a:gd name="connsiteX504" fmla="*/ 7802996 w 12192000"/>
                <a:gd name="connsiteY504" fmla="*/ 899439 h 2442259"/>
                <a:gd name="connsiteX505" fmla="*/ 7825991 w 12192000"/>
                <a:gd name="connsiteY505" fmla="*/ 902480 h 2442259"/>
                <a:gd name="connsiteX506" fmla="*/ 7848943 w 12192000"/>
                <a:gd name="connsiteY506" fmla="*/ 905321 h 2442259"/>
                <a:gd name="connsiteX507" fmla="*/ 7871850 w 12192000"/>
                <a:gd name="connsiteY507" fmla="*/ 907953 h 2442259"/>
                <a:gd name="connsiteX508" fmla="*/ 7894709 w 12192000"/>
                <a:gd name="connsiteY508" fmla="*/ 910374 h 2442259"/>
                <a:gd name="connsiteX509" fmla="*/ 7917520 w 12192000"/>
                <a:gd name="connsiteY509" fmla="*/ 912574 h 2442259"/>
                <a:gd name="connsiteX510" fmla="*/ 7940281 w 12192000"/>
                <a:gd name="connsiteY510" fmla="*/ 914548 h 2442259"/>
                <a:gd name="connsiteX511" fmla="*/ 7962991 w 12192000"/>
                <a:gd name="connsiteY511" fmla="*/ 916290 h 2442259"/>
                <a:gd name="connsiteX512" fmla="*/ 7985650 w 12192000"/>
                <a:gd name="connsiteY512" fmla="*/ 917794 h 2442259"/>
                <a:gd name="connsiteX513" fmla="*/ 8008252 w 12192000"/>
                <a:gd name="connsiteY513" fmla="*/ 919052 h 2442259"/>
                <a:gd name="connsiteX514" fmla="*/ 8030798 w 12192000"/>
                <a:gd name="connsiteY514" fmla="*/ 920060 h 2442259"/>
                <a:gd name="connsiteX515" fmla="*/ 8053287 w 12192000"/>
                <a:gd name="connsiteY515" fmla="*/ 920810 h 2442259"/>
                <a:gd name="connsiteX516" fmla="*/ 8075718 w 12192000"/>
                <a:gd name="connsiteY516" fmla="*/ 921296 h 2442259"/>
                <a:gd name="connsiteX517" fmla="*/ 8098087 w 12192000"/>
                <a:gd name="connsiteY517" fmla="*/ 921511 h 2442259"/>
                <a:gd name="connsiteX518" fmla="*/ 8120394 w 12192000"/>
                <a:gd name="connsiteY518" fmla="*/ 921450 h 2442259"/>
                <a:gd name="connsiteX519" fmla="*/ 8142638 w 12192000"/>
                <a:gd name="connsiteY519" fmla="*/ 921105 h 2442259"/>
                <a:gd name="connsiteX520" fmla="*/ 8164814 w 12192000"/>
                <a:gd name="connsiteY520" fmla="*/ 920470 h 2442259"/>
                <a:gd name="connsiteX521" fmla="*/ 8186926 w 12192000"/>
                <a:gd name="connsiteY521" fmla="*/ 919540 h 2442259"/>
                <a:gd name="connsiteX522" fmla="*/ 8230823 w 12192000"/>
                <a:gd name="connsiteY522" fmla="*/ 916776 h 2442259"/>
                <a:gd name="connsiteX523" fmla="*/ 8252820 w 12192000"/>
                <a:gd name="connsiteY523" fmla="*/ 914946 h 2442259"/>
                <a:gd name="connsiteX524" fmla="*/ 8274765 w 12192000"/>
                <a:gd name="connsiteY524" fmla="*/ 912868 h 2442259"/>
                <a:gd name="connsiteX525" fmla="*/ 8296749 w 12192000"/>
                <a:gd name="connsiteY525" fmla="*/ 910540 h 2442259"/>
                <a:gd name="connsiteX526" fmla="*/ 8318766 w 12192000"/>
                <a:gd name="connsiteY526" fmla="*/ 907966 h 2442259"/>
                <a:gd name="connsiteX527" fmla="*/ 8340818 w 12192000"/>
                <a:gd name="connsiteY527" fmla="*/ 905151 h 2442259"/>
                <a:gd name="connsiteX528" fmla="*/ 8362902 w 12192000"/>
                <a:gd name="connsiteY528" fmla="*/ 902100 h 2442259"/>
                <a:gd name="connsiteX529" fmla="*/ 8385014 w 12192000"/>
                <a:gd name="connsiteY529" fmla="*/ 898817 h 2442259"/>
                <a:gd name="connsiteX530" fmla="*/ 8407155 w 12192000"/>
                <a:gd name="connsiteY530" fmla="*/ 895308 h 2442259"/>
                <a:gd name="connsiteX531" fmla="*/ 8429321 w 12192000"/>
                <a:gd name="connsiteY531" fmla="*/ 891576 h 2442259"/>
                <a:gd name="connsiteX532" fmla="*/ 8451512 w 12192000"/>
                <a:gd name="connsiteY532" fmla="*/ 887627 h 2442259"/>
                <a:gd name="connsiteX533" fmla="*/ 8473719 w 12192000"/>
                <a:gd name="connsiteY533" fmla="*/ 883464 h 2442259"/>
                <a:gd name="connsiteX534" fmla="*/ 8495949 w 12192000"/>
                <a:gd name="connsiteY534" fmla="*/ 879093 h 2442259"/>
                <a:gd name="connsiteX535" fmla="*/ 8518196 w 12192000"/>
                <a:gd name="connsiteY535" fmla="*/ 874520 h 2442259"/>
                <a:gd name="connsiteX536" fmla="*/ 8540458 w 12192000"/>
                <a:gd name="connsiteY536" fmla="*/ 869747 h 2442259"/>
                <a:gd name="connsiteX537" fmla="*/ 8562733 w 12192000"/>
                <a:gd name="connsiteY537" fmla="*/ 864780 h 2442259"/>
                <a:gd name="connsiteX538" fmla="*/ 8585020 w 12192000"/>
                <a:gd name="connsiteY538" fmla="*/ 859624 h 2442259"/>
                <a:gd name="connsiteX539" fmla="*/ 8607313 w 12192000"/>
                <a:gd name="connsiteY539" fmla="*/ 854282 h 2442259"/>
                <a:gd name="connsiteX540" fmla="*/ 8629615 w 12192000"/>
                <a:gd name="connsiteY540" fmla="*/ 848760 h 2442259"/>
                <a:gd name="connsiteX541" fmla="*/ 8651923 w 12192000"/>
                <a:gd name="connsiteY541" fmla="*/ 843063 h 2442259"/>
                <a:gd name="connsiteX542" fmla="*/ 8674229 w 12192000"/>
                <a:gd name="connsiteY542" fmla="*/ 837194 h 2442259"/>
                <a:gd name="connsiteX543" fmla="*/ 8696539 w 12192000"/>
                <a:gd name="connsiteY543" fmla="*/ 831159 h 2442259"/>
                <a:gd name="connsiteX544" fmla="*/ 8718849 w 12192000"/>
                <a:gd name="connsiteY544" fmla="*/ 824963 h 2442259"/>
                <a:gd name="connsiteX545" fmla="*/ 8741155 w 12192000"/>
                <a:gd name="connsiteY545" fmla="*/ 818610 h 2442259"/>
                <a:gd name="connsiteX546" fmla="*/ 8763455 w 12192000"/>
                <a:gd name="connsiteY546" fmla="*/ 812104 h 2442259"/>
                <a:gd name="connsiteX547" fmla="*/ 8785747 w 12192000"/>
                <a:gd name="connsiteY547" fmla="*/ 805450 h 2442259"/>
                <a:gd name="connsiteX548" fmla="*/ 8808031 w 12192000"/>
                <a:gd name="connsiteY548" fmla="*/ 798653 h 2442259"/>
                <a:gd name="connsiteX549" fmla="*/ 8830300 w 12192000"/>
                <a:gd name="connsiteY549" fmla="*/ 791717 h 2442259"/>
                <a:gd name="connsiteX550" fmla="*/ 8852559 w 12192000"/>
                <a:gd name="connsiteY550" fmla="*/ 784648 h 2442259"/>
                <a:gd name="connsiteX551" fmla="*/ 8874801 w 12192000"/>
                <a:gd name="connsiteY551" fmla="*/ 777448 h 2442259"/>
                <a:gd name="connsiteX552" fmla="*/ 8897025 w 12192000"/>
                <a:gd name="connsiteY552" fmla="*/ 770124 h 2442259"/>
                <a:gd name="connsiteX553" fmla="*/ 8919228 w 12192000"/>
                <a:gd name="connsiteY553" fmla="*/ 762681 h 2442259"/>
                <a:gd name="connsiteX554" fmla="*/ 8941411 w 12192000"/>
                <a:gd name="connsiteY554" fmla="*/ 755121 h 2442259"/>
                <a:gd name="connsiteX555" fmla="*/ 8963569 w 12192000"/>
                <a:gd name="connsiteY555" fmla="*/ 747451 h 2442259"/>
                <a:gd name="connsiteX556" fmla="*/ 8985701 w 12192000"/>
                <a:gd name="connsiteY556" fmla="*/ 739674 h 2442259"/>
                <a:gd name="connsiteX557" fmla="*/ 9007805 w 12192000"/>
                <a:gd name="connsiteY557" fmla="*/ 731795 h 2442259"/>
                <a:gd name="connsiteX558" fmla="*/ 9029879 w 12192000"/>
                <a:gd name="connsiteY558" fmla="*/ 723820 h 2442259"/>
                <a:gd name="connsiteX559" fmla="*/ 9051920 w 12192000"/>
                <a:gd name="connsiteY559" fmla="*/ 715751 h 2442259"/>
                <a:gd name="connsiteX560" fmla="*/ 9073927 w 12192000"/>
                <a:gd name="connsiteY560" fmla="*/ 707595 h 2442259"/>
                <a:gd name="connsiteX561" fmla="*/ 9095897 w 12192000"/>
                <a:gd name="connsiteY561" fmla="*/ 699356 h 2442259"/>
                <a:gd name="connsiteX562" fmla="*/ 9117829 w 12192000"/>
                <a:gd name="connsiteY562" fmla="*/ 691038 h 2442259"/>
                <a:gd name="connsiteX563" fmla="*/ 9139719 w 12192000"/>
                <a:gd name="connsiteY563" fmla="*/ 682646 h 2442259"/>
                <a:gd name="connsiteX564" fmla="*/ 9161568 w 12192000"/>
                <a:gd name="connsiteY564" fmla="*/ 674184 h 2442259"/>
                <a:gd name="connsiteX565" fmla="*/ 9183372 w 12192000"/>
                <a:gd name="connsiteY565" fmla="*/ 665657 h 2442259"/>
                <a:gd name="connsiteX566" fmla="*/ 9205129 w 12192000"/>
                <a:gd name="connsiteY566" fmla="*/ 657070 h 2442259"/>
                <a:gd name="connsiteX567" fmla="*/ 9226836 w 12192000"/>
                <a:gd name="connsiteY567" fmla="*/ 648427 h 2442259"/>
                <a:gd name="connsiteX568" fmla="*/ 9248492 w 12192000"/>
                <a:gd name="connsiteY568" fmla="*/ 639733 h 2442259"/>
                <a:gd name="connsiteX569" fmla="*/ 9270095 w 12192000"/>
                <a:gd name="connsiteY569" fmla="*/ 630993 h 2442259"/>
                <a:gd name="connsiteX570" fmla="*/ 9291643 w 12192000"/>
                <a:gd name="connsiteY570" fmla="*/ 622211 h 2442259"/>
                <a:gd name="connsiteX571" fmla="*/ 9313133 w 12192000"/>
                <a:gd name="connsiteY571" fmla="*/ 613391 h 2442259"/>
                <a:gd name="connsiteX572" fmla="*/ 9334563 w 12192000"/>
                <a:gd name="connsiteY572" fmla="*/ 604538 h 2442259"/>
                <a:gd name="connsiteX573" fmla="*/ 9355931 w 12192000"/>
                <a:gd name="connsiteY573" fmla="*/ 595658 h 2442259"/>
                <a:gd name="connsiteX574" fmla="*/ 9377237 w 12192000"/>
                <a:gd name="connsiteY574" fmla="*/ 586754 h 2442259"/>
                <a:gd name="connsiteX575" fmla="*/ 9398476 w 12192000"/>
                <a:gd name="connsiteY575" fmla="*/ 577830 h 2442259"/>
                <a:gd name="connsiteX576" fmla="*/ 9419647 w 12192000"/>
                <a:gd name="connsiteY576" fmla="*/ 568893 h 2442259"/>
                <a:gd name="connsiteX577" fmla="*/ 9440748 w 12192000"/>
                <a:gd name="connsiteY577" fmla="*/ 559946 h 2442259"/>
                <a:gd name="connsiteX578" fmla="*/ 9461777 w 12192000"/>
                <a:gd name="connsiteY578" fmla="*/ 550993 h 2442259"/>
                <a:gd name="connsiteX579" fmla="*/ 9482732 w 12192000"/>
                <a:gd name="connsiteY579" fmla="*/ 542040 h 2442259"/>
                <a:gd name="connsiteX580" fmla="*/ 9503609 w 12192000"/>
                <a:gd name="connsiteY580" fmla="*/ 533091 h 2442259"/>
                <a:gd name="connsiteX581" fmla="*/ 9524408 w 12192000"/>
                <a:gd name="connsiteY581" fmla="*/ 524152 h 2442259"/>
                <a:gd name="connsiteX582" fmla="*/ 9545127 w 12192000"/>
                <a:gd name="connsiteY582" fmla="*/ 515224 h 2442259"/>
                <a:gd name="connsiteX583" fmla="*/ 9565761 w 12192000"/>
                <a:gd name="connsiteY583" fmla="*/ 506315 h 2442259"/>
                <a:gd name="connsiteX584" fmla="*/ 9586313 w 12192000"/>
                <a:gd name="connsiteY584" fmla="*/ 497428 h 2442259"/>
                <a:gd name="connsiteX585" fmla="*/ 9606775 w 12192000"/>
                <a:gd name="connsiteY585" fmla="*/ 488568 h 2442259"/>
                <a:gd name="connsiteX586" fmla="*/ 9627150 w 12192000"/>
                <a:gd name="connsiteY586" fmla="*/ 479740 h 2442259"/>
                <a:gd name="connsiteX587" fmla="*/ 9647433 w 12192000"/>
                <a:gd name="connsiteY587" fmla="*/ 470948 h 2442259"/>
                <a:gd name="connsiteX588" fmla="*/ 9667621 w 12192000"/>
                <a:gd name="connsiteY588" fmla="*/ 462196 h 2442259"/>
                <a:gd name="connsiteX589" fmla="*/ 9687715 w 12192000"/>
                <a:gd name="connsiteY589" fmla="*/ 453490 h 2442259"/>
                <a:gd name="connsiteX590" fmla="*/ 9707710 w 12192000"/>
                <a:gd name="connsiteY590" fmla="*/ 444834 h 2442259"/>
                <a:gd name="connsiteX591" fmla="*/ 9727604 w 12192000"/>
                <a:gd name="connsiteY591" fmla="*/ 436233 h 2442259"/>
                <a:gd name="connsiteX592" fmla="*/ 9747398 w 12192000"/>
                <a:gd name="connsiteY592" fmla="*/ 427691 h 2442259"/>
                <a:gd name="connsiteX593" fmla="*/ 9767087 w 12192000"/>
                <a:gd name="connsiteY593" fmla="*/ 419212 h 2442259"/>
                <a:gd name="connsiteX594" fmla="*/ 9786668 w 12192000"/>
                <a:gd name="connsiteY594" fmla="*/ 410802 h 2442259"/>
                <a:gd name="connsiteX595" fmla="*/ 9806142 w 12192000"/>
                <a:gd name="connsiteY595" fmla="*/ 402465 h 2442259"/>
                <a:gd name="connsiteX596" fmla="*/ 9825504 w 12192000"/>
                <a:gd name="connsiteY596" fmla="*/ 394206 h 2442259"/>
                <a:gd name="connsiteX597" fmla="*/ 9844752 w 12192000"/>
                <a:gd name="connsiteY597" fmla="*/ 386028 h 2442259"/>
                <a:gd name="connsiteX598" fmla="*/ 9863887 w 12192000"/>
                <a:gd name="connsiteY598" fmla="*/ 377938 h 2442259"/>
                <a:gd name="connsiteX599" fmla="*/ 9882904 w 12192000"/>
                <a:gd name="connsiteY599" fmla="*/ 369938 h 2442259"/>
                <a:gd name="connsiteX600" fmla="*/ 9901799 w 12192000"/>
                <a:gd name="connsiteY600" fmla="*/ 362035 h 2442259"/>
                <a:gd name="connsiteX601" fmla="*/ 9920573 w 12192000"/>
                <a:gd name="connsiteY601" fmla="*/ 354232 h 2442259"/>
                <a:gd name="connsiteX602" fmla="*/ 9939225 w 12192000"/>
                <a:gd name="connsiteY602" fmla="*/ 346534 h 2442259"/>
                <a:gd name="connsiteX603" fmla="*/ 9957748 w 12192000"/>
                <a:gd name="connsiteY603" fmla="*/ 338947 h 2442259"/>
                <a:gd name="connsiteX604" fmla="*/ 9976144 w 12192000"/>
                <a:gd name="connsiteY604" fmla="*/ 331473 h 2442259"/>
                <a:gd name="connsiteX605" fmla="*/ 9994408 w 12192000"/>
                <a:gd name="connsiteY605" fmla="*/ 324119 h 2442259"/>
                <a:gd name="connsiteX606" fmla="*/ 10012540 w 12192000"/>
                <a:gd name="connsiteY606" fmla="*/ 316888 h 2442259"/>
                <a:gd name="connsiteX607" fmla="*/ 10030536 w 12192000"/>
                <a:gd name="connsiteY607" fmla="*/ 309785 h 2442259"/>
                <a:gd name="connsiteX608" fmla="*/ 10048394 w 12192000"/>
                <a:gd name="connsiteY608" fmla="*/ 302815 h 2442259"/>
                <a:gd name="connsiteX609" fmla="*/ 10066116 w 12192000"/>
                <a:gd name="connsiteY609" fmla="*/ 295982 h 2442259"/>
                <a:gd name="connsiteX610" fmla="*/ 10083690 w 12192000"/>
                <a:gd name="connsiteY610" fmla="*/ 289291 h 2442259"/>
                <a:gd name="connsiteX611" fmla="*/ 10101123 w 12192000"/>
                <a:gd name="connsiteY611" fmla="*/ 282746 h 2442259"/>
                <a:gd name="connsiteX612" fmla="*/ 10118408 w 12192000"/>
                <a:gd name="connsiteY612" fmla="*/ 276353 h 2442259"/>
                <a:gd name="connsiteX613" fmla="*/ 10135545 w 12192000"/>
                <a:gd name="connsiteY613" fmla="*/ 270115 h 2442259"/>
                <a:gd name="connsiteX614" fmla="*/ 10152529 w 12192000"/>
                <a:gd name="connsiteY614" fmla="*/ 264038 h 2442259"/>
                <a:gd name="connsiteX615" fmla="*/ 10169362 w 12192000"/>
                <a:gd name="connsiteY615" fmla="*/ 258125 h 2442259"/>
                <a:gd name="connsiteX616" fmla="*/ 10186038 w 12192000"/>
                <a:gd name="connsiteY616" fmla="*/ 252382 h 2442259"/>
                <a:gd name="connsiteX617" fmla="*/ 10202554 w 12192000"/>
                <a:gd name="connsiteY617" fmla="*/ 246812 h 2442259"/>
                <a:gd name="connsiteX618" fmla="*/ 10218909 w 12192000"/>
                <a:gd name="connsiteY618" fmla="*/ 241421 h 2442259"/>
                <a:gd name="connsiteX619" fmla="*/ 10235101 w 12192000"/>
                <a:gd name="connsiteY619" fmla="*/ 236213 h 2442259"/>
                <a:gd name="connsiteX620" fmla="*/ 10251130 w 12192000"/>
                <a:gd name="connsiteY620" fmla="*/ 231193 h 2442259"/>
                <a:gd name="connsiteX621" fmla="*/ 10282746 w 12192000"/>
                <a:gd name="connsiteY621" fmla="*/ 221712 h 2442259"/>
                <a:gd name="connsiteX622" fmla="*/ 10298380 w 12192000"/>
                <a:gd name="connsiteY622" fmla="*/ 217175 h 2442259"/>
                <a:gd name="connsiteX623" fmla="*/ 10313828 w 12192000"/>
                <a:gd name="connsiteY623" fmla="*/ 212700 h 2442259"/>
                <a:gd name="connsiteX624" fmla="*/ 10329089 w 12192000"/>
                <a:gd name="connsiteY624" fmla="*/ 208288 h 2442259"/>
                <a:gd name="connsiteX625" fmla="*/ 10344161 w 12192000"/>
                <a:gd name="connsiteY625" fmla="*/ 203938 h 2442259"/>
                <a:gd name="connsiteX626" fmla="*/ 10359054 w 12192000"/>
                <a:gd name="connsiteY626" fmla="*/ 199650 h 2442259"/>
                <a:gd name="connsiteX627" fmla="*/ 10373767 w 12192000"/>
                <a:gd name="connsiteY627" fmla="*/ 195424 h 2442259"/>
                <a:gd name="connsiteX628" fmla="*/ 10388304 w 12192000"/>
                <a:gd name="connsiteY628" fmla="*/ 191259 h 2442259"/>
                <a:gd name="connsiteX629" fmla="*/ 10402668 w 12192000"/>
                <a:gd name="connsiteY629" fmla="*/ 187154 h 2442259"/>
                <a:gd name="connsiteX630" fmla="*/ 10416862 w 12192000"/>
                <a:gd name="connsiteY630" fmla="*/ 183109 h 2442259"/>
                <a:gd name="connsiteX631" fmla="*/ 10430889 w 12192000"/>
                <a:gd name="connsiteY631" fmla="*/ 179123 h 2442259"/>
                <a:gd name="connsiteX632" fmla="*/ 10444748 w 12192000"/>
                <a:gd name="connsiteY632" fmla="*/ 175196 h 2442259"/>
                <a:gd name="connsiteX633" fmla="*/ 10458449 w 12192000"/>
                <a:gd name="connsiteY633" fmla="*/ 171328 h 2442259"/>
                <a:gd name="connsiteX634" fmla="*/ 10471990 w 12192000"/>
                <a:gd name="connsiteY634" fmla="*/ 167518 h 2442259"/>
                <a:gd name="connsiteX635" fmla="*/ 10485377 w 12192000"/>
                <a:gd name="connsiteY635" fmla="*/ 163765 h 2442259"/>
                <a:gd name="connsiteX636" fmla="*/ 10498611 w 12192000"/>
                <a:gd name="connsiteY636" fmla="*/ 160070 h 2442259"/>
                <a:gd name="connsiteX637" fmla="*/ 10511696 w 12192000"/>
                <a:gd name="connsiteY637" fmla="*/ 156431 h 2442259"/>
                <a:gd name="connsiteX638" fmla="*/ 10524629 w 12192000"/>
                <a:gd name="connsiteY638" fmla="*/ 152848 h 2442259"/>
                <a:gd name="connsiteX639" fmla="*/ 10537422 w 12192000"/>
                <a:gd name="connsiteY639" fmla="*/ 149321 h 2442259"/>
                <a:gd name="connsiteX640" fmla="*/ 10550076 w 12192000"/>
                <a:gd name="connsiteY640" fmla="*/ 145848 h 2442259"/>
                <a:gd name="connsiteX641" fmla="*/ 10562588 w 12192000"/>
                <a:gd name="connsiteY641" fmla="*/ 142430 h 2442259"/>
                <a:gd name="connsiteX642" fmla="*/ 10574965 w 12192000"/>
                <a:gd name="connsiteY642" fmla="*/ 139067 h 2442259"/>
                <a:gd name="connsiteX643" fmla="*/ 10587214 w 12192000"/>
                <a:gd name="connsiteY643" fmla="*/ 135757 h 2442259"/>
                <a:gd name="connsiteX644" fmla="*/ 10599331 w 12192000"/>
                <a:gd name="connsiteY644" fmla="*/ 132501 h 2442259"/>
                <a:gd name="connsiteX645" fmla="*/ 10611323 w 12192000"/>
                <a:gd name="connsiteY645" fmla="*/ 129297 h 2442259"/>
                <a:gd name="connsiteX646" fmla="*/ 10623190 w 12192000"/>
                <a:gd name="connsiteY646" fmla="*/ 126145 h 2442259"/>
                <a:gd name="connsiteX647" fmla="*/ 10634937 w 12192000"/>
                <a:gd name="connsiteY647" fmla="*/ 123045 h 2442259"/>
                <a:gd name="connsiteX648" fmla="*/ 10646567 w 12192000"/>
                <a:gd name="connsiteY648" fmla="*/ 119996 h 2442259"/>
                <a:gd name="connsiteX649" fmla="*/ 10658083 w 12192000"/>
                <a:gd name="connsiteY649" fmla="*/ 116997 h 2442259"/>
                <a:gd name="connsiteX650" fmla="*/ 10669487 w 12192000"/>
                <a:gd name="connsiteY650" fmla="*/ 114049 h 2442259"/>
                <a:gd name="connsiteX651" fmla="*/ 10680781 w 12192000"/>
                <a:gd name="connsiteY651" fmla="*/ 111151 h 2442259"/>
                <a:gd name="connsiteX652" fmla="*/ 10691971 w 12192000"/>
                <a:gd name="connsiteY652" fmla="*/ 108302 h 2442259"/>
                <a:gd name="connsiteX653" fmla="*/ 10703058 w 12192000"/>
                <a:gd name="connsiteY653" fmla="*/ 105502 h 2442259"/>
                <a:gd name="connsiteX654" fmla="*/ 10714045 w 12192000"/>
                <a:gd name="connsiteY654" fmla="*/ 102750 h 2442259"/>
                <a:gd name="connsiteX655" fmla="*/ 10724935 w 12192000"/>
                <a:gd name="connsiteY655" fmla="*/ 100046 h 2442259"/>
                <a:gd name="connsiteX656" fmla="*/ 10735731 w 12192000"/>
                <a:gd name="connsiteY656" fmla="*/ 97389 h 2442259"/>
                <a:gd name="connsiteX657" fmla="*/ 10746437 w 12192000"/>
                <a:gd name="connsiteY657" fmla="*/ 94779 h 2442259"/>
                <a:gd name="connsiteX658" fmla="*/ 10757054 w 12192000"/>
                <a:gd name="connsiteY658" fmla="*/ 92215 h 2442259"/>
                <a:gd name="connsiteX659" fmla="*/ 10767586 w 12192000"/>
                <a:gd name="connsiteY659" fmla="*/ 89697 h 2442259"/>
                <a:gd name="connsiteX660" fmla="*/ 10778036 w 12192000"/>
                <a:gd name="connsiteY660" fmla="*/ 87224 h 2442259"/>
                <a:gd name="connsiteX661" fmla="*/ 10788408 w 12192000"/>
                <a:gd name="connsiteY661" fmla="*/ 84796 h 2442259"/>
                <a:gd name="connsiteX662" fmla="*/ 10798703 w 12192000"/>
                <a:gd name="connsiteY662" fmla="*/ 82413 h 2442259"/>
                <a:gd name="connsiteX663" fmla="*/ 10808925 w 12192000"/>
                <a:gd name="connsiteY663" fmla="*/ 80073 h 2442259"/>
                <a:gd name="connsiteX664" fmla="*/ 10819077 w 12192000"/>
                <a:gd name="connsiteY664" fmla="*/ 77776 h 2442259"/>
                <a:gd name="connsiteX665" fmla="*/ 10829161 w 12192000"/>
                <a:gd name="connsiteY665" fmla="*/ 75523 h 2442259"/>
                <a:gd name="connsiteX666" fmla="*/ 10839181 w 12192000"/>
                <a:gd name="connsiteY666" fmla="*/ 73312 h 2442259"/>
                <a:gd name="connsiteX667" fmla="*/ 10849141 w 12192000"/>
                <a:gd name="connsiteY667" fmla="*/ 71142 h 2442259"/>
                <a:gd name="connsiteX668" fmla="*/ 10859042 w 12192000"/>
                <a:gd name="connsiteY668" fmla="*/ 69015 h 2442259"/>
                <a:gd name="connsiteX669" fmla="*/ 10868887 w 12192000"/>
                <a:gd name="connsiteY669" fmla="*/ 66927 h 2442259"/>
                <a:gd name="connsiteX670" fmla="*/ 10878679 w 12192000"/>
                <a:gd name="connsiteY670" fmla="*/ 64880 h 2442259"/>
                <a:gd name="connsiteX671" fmla="*/ 10888425 w 12192000"/>
                <a:gd name="connsiteY671" fmla="*/ 62873 h 2442259"/>
                <a:gd name="connsiteX672" fmla="*/ 10898121 w 12192000"/>
                <a:gd name="connsiteY672" fmla="*/ 60905 h 2442259"/>
                <a:gd name="connsiteX673" fmla="*/ 10907774 w 12192000"/>
                <a:gd name="connsiteY673" fmla="*/ 58976 h 2442259"/>
                <a:gd name="connsiteX674" fmla="*/ 10917387 w 12192000"/>
                <a:gd name="connsiteY674" fmla="*/ 57086 h 2442259"/>
                <a:gd name="connsiteX675" fmla="*/ 10926962 w 12192000"/>
                <a:gd name="connsiteY675" fmla="*/ 55233 h 2442259"/>
                <a:gd name="connsiteX676" fmla="*/ 10936504 w 12192000"/>
                <a:gd name="connsiteY676" fmla="*/ 53418 h 2442259"/>
                <a:gd name="connsiteX677" fmla="*/ 10946015 w 12192000"/>
                <a:gd name="connsiteY677" fmla="*/ 51640 h 2442259"/>
                <a:gd name="connsiteX678" fmla="*/ 10955495 w 12192000"/>
                <a:gd name="connsiteY678" fmla="*/ 49898 h 2442259"/>
                <a:gd name="connsiteX679" fmla="*/ 10964951 w 12192000"/>
                <a:gd name="connsiteY679" fmla="*/ 48191 h 2442259"/>
                <a:gd name="connsiteX680" fmla="*/ 10974387 w 12192000"/>
                <a:gd name="connsiteY680" fmla="*/ 46521 h 2442259"/>
                <a:gd name="connsiteX681" fmla="*/ 10983799 w 12192000"/>
                <a:gd name="connsiteY681" fmla="*/ 44885 h 2442259"/>
                <a:gd name="connsiteX682" fmla="*/ 10993197 w 12192000"/>
                <a:gd name="connsiteY682" fmla="*/ 43283 h 2442259"/>
                <a:gd name="connsiteX683" fmla="*/ 11002582 w 12192000"/>
                <a:gd name="connsiteY683" fmla="*/ 41715 h 2442259"/>
                <a:gd name="connsiteX684" fmla="*/ 11011955 w 12192000"/>
                <a:gd name="connsiteY684" fmla="*/ 40181 h 2442259"/>
                <a:gd name="connsiteX685" fmla="*/ 11021321 w 12192000"/>
                <a:gd name="connsiteY685" fmla="*/ 38680 h 2442259"/>
                <a:gd name="connsiteX686" fmla="*/ 11030685 w 12192000"/>
                <a:gd name="connsiteY686" fmla="*/ 37210 h 2442259"/>
                <a:gd name="connsiteX687" fmla="*/ 11040043 w 12192000"/>
                <a:gd name="connsiteY687" fmla="*/ 35773 h 2442259"/>
                <a:gd name="connsiteX688" fmla="*/ 11049404 w 12192000"/>
                <a:gd name="connsiteY688" fmla="*/ 34367 h 2442259"/>
                <a:gd name="connsiteX689" fmla="*/ 11058771 w 12192000"/>
                <a:gd name="connsiteY689" fmla="*/ 32992 h 2442259"/>
                <a:gd name="connsiteX690" fmla="*/ 11068147 w 12192000"/>
                <a:gd name="connsiteY690" fmla="*/ 31648 h 2442259"/>
                <a:gd name="connsiteX691" fmla="*/ 11077529 w 12192000"/>
                <a:gd name="connsiteY691" fmla="*/ 30334 h 2442259"/>
                <a:gd name="connsiteX692" fmla="*/ 11086928 w 12192000"/>
                <a:gd name="connsiteY692" fmla="*/ 29048 h 2442259"/>
                <a:gd name="connsiteX693" fmla="*/ 11096342 w 12192000"/>
                <a:gd name="connsiteY693" fmla="*/ 27792 h 2442259"/>
                <a:gd name="connsiteX694" fmla="*/ 11105776 w 12192000"/>
                <a:gd name="connsiteY694" fmla="*/ 26564 h 2442259"/>
                <a:gd name="connsiteX695" fmla="*/ 11115234 w 12192000"/>
                <a:gd name="connsiteY695" fmla="*/ 25365 h 2442259"/>
                <a:gd name="connsiteX696" fmla="*/ 11124715 w 12192000"/>
                <a:gd name="connsiteY696" fmla="*/ 24193 h 2442259"/>
                <a:gd name="connsiteX697" fmla="*/ 11134228 w 12192000"/>
                <a:gd name="connsiteY697" fmla="*/ 23047 h 2442259"/>
                <a:gd name="connsiteX698" fmla="*/ 11143768 w 12192000"/>
                <a:gd name="connsiteY698" fmla="*/ 21928 h 2442259"/>
                <a:gd name="connsiteX699" fmla="*/ 11153345 w 12192000"/>
                <a:gd name="connsiteY699" fmla="*/ 20835 h 2442259"/>
                <a:gd name="connsiteX700" fmla="*/ 11162959 w 12192000"/>
                <a:gd name="connsiteY700" fmla="*/ 19768 h 2442259"/>
                <a:gd name="connsiteX701" fmla="*/ 11172614 w 12192000"/>
                <a:gd name="connsiteY701" fmla="*/ 18726 h 2442259"/>
                <a:gd name="connsiteX702" fmla="*/ 11182313 w 12192000"/>
                <a:gd name="connsiteY702" fmla="*/ 17708 h 2442259"/>
                <a:gd name="connsiteX703" fmla="*/ 11192057 w 12192000"/>
                <a:gd name="connsiteY703" fmla="*/ 16715 h 2442259"/>
                <a:gd name="connsiteX704" fmla="*/ 11201851 w 12192000"/>
                <a:gd name="connsiteY704" fmla="*/ 15745 h 2442259"/>
                <a:gd name="connsiteX705" fmla="*/ 11211698 w 12192000"/>
                <a:gd name="connsiteY705" fmla="*/ 14798 h 2442259"/>
                <a:gd name="connsiteX706" fmla="*/ 11221600 w 12192000"/>
                <a:gd name="connsiteY706" fmla="*/ 13873 h 2442259"/>
                <a:gd name="connsiteX707" fmla="*/ 11231558 w 12192000"/>
                <a:gd name="connsiteY707" fmla="*/ 12971 h 2442259"/>
                <a:gd name="connsiteX708" fmla="*/ 11241583 w 12192000"/>
                <a:gd name="connsiteY708" fmla="*/ 12091 h 2442259"/>
                <a:gd name="connsiteX709" fmla="*/ 11251667 w 12192000"/>
                <a:gd name="connsiteY709" fmla="*/ 11231 h 2442259"/>
                <a:gd name="connsiteX710" fmla="*/ 11261821 w 12192000"/>
                <a:gd name="connsiteY710" fmla="*/ 10393 h 2442259"/>
                <a:gd name="connsiteX711" fmla="*/ 11272046 w 12192000"/>
                <a:gd name="connsiteY711" fmla="*/ 9575 h 2442259"/>
                <a:gd name="connsiteX712" fmla="*/ 11282342 w 12192000"/>
                <a:gd name="connsiteY712" fmla="*/ 8776 h 2442259"/>
                <a:gd name="connsiteX713" fmla="*/ 11292715 w 12192000"/>
                <a:gd name="connsiteY713" fmla="*/ 7997 h 2442259"/>
                <a:gd name="connsiteX714" fmla="*/ 11303168 w 12192000"/>
                <a:gd name="connsiteY714" fmla="*/ 7237 h 2442259"/>
                <a:gd name="connsiteX715" fmla="*/ 11313703 w 12192000"/>
                <a:gd name="connsiteY715" fmla="*/ 6494 h 2442259"/>
                <a:gd name="connsiteX716" fmla="*/ 11324323 w 12192000"/>
                <a:gd name="connsiteY716" fmla="*/ 5770 h 2442259"/>
                <a:gd name="connsiteX717" fmla="*/ 11335030 w 12192000"/>
                <a:gd name="connsiteY717" fmla="*/ 5063 h 2442259"/>
                <a:gd name="connsiteX718" fmla="*/ 11345829 w 12192000"/>
                <a:gd name="connsiteY718" fmla="*/ 4372 h 2442259"/>
                <a:gd name="connsiteX719" fmla="*/ 11356722 w 12192000"/>
                <a:gd name="connsiteY719" fmla="*/ 3699 h 2442259"/>
                <a:gd name="connsiteX720" fmla="*/ 11378816 w 12192000"/>
                <a:gd name="connsiteY720" fmla="*/ 2397 h 2442259"/>
                <a:gd name="connsiteX721" fmla="*/ 11389822 w 12192000"/>
                <a:gd name="connsiteY721" fmla="*/ 1814 h 2442259"/>
                <a:gd name="connsiteX722" fmla="*/ 11400946 w 12192000"/>
                <a:gd name="connsiteY722" fmla="*/ 1313 h 2442259"/>
                <a:gd name="connsiteX723" fmla="*/ 11412121 w 12192000"/>
                <a:gd name="connsiteY723" fmla="*/ 895 h 2442259"/>
                <a:gd name="connsiteX724" fmla="*/ 11423342 w 12192000"/>
                <a:gd name="connsiteY724" fmla="*/ 558 h 2442259"/>
                <a:gd name="connsiteX725" fmla="*/ 11434615 w 12192000"/>
                <a:gd name="connsiteY725" fmla="*/ 302 h 2442259"/>
                <a:gd name="connsiteX726" fmla="*/ 11445935 w 12192000"/>
                <a:gd name="connsiteY726" fmla="*/ 125 h 2442259"/>
                <a:gd name="connsiteX727" fmla="*/ 11457300 w 12192000"/>
                <a:gd name="connsiteY727" fmla="*/ 25 h 2442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</a:cxnLst>
              <a:rect l="l" t="t" r="r" b="b"/>
              <a:pathLst>
                <a:path w="12192000" h="2442259">
                  <a:moveTo>
                    <a:pt x="11468709" y="0"/>
                  </a:moveTo>
                  <a:lnTo>
                    <a:pt x="11480162" y="49"/>
                  </a:lnTo>
                  <a:lnTo>
                    <a:pt x="11491656" y="170"/>
                  </a:lnTo>
                  <a:lnTo>
                    <a:pt x="11503185" y="361"/>
                  </a:lnTo>
                  <a:lnTo>
                    <a:pt x="11514757" y="621"/>
                  </a:lnTo>
                  <a:lnTo>
                    <a:pt x="11526364" y="948"/>
                  </a:lnTo>
                  <a:lnTo>
                    <a:pt x="11538006" y="1341"/>
                  </a:lnTo>
                  <a:lnTo>
                    <a:pt x="11549682" y="1798"/>
                  </a:lnTo>
                  <a:lnTo>
                    <a:pt x="11561392" y="2317"/>
                  </a:lnTo>
                  <a:lnTo>
                    <a:pt x="11573128" y="2895"/>
                  </a:lnTo>
                  <a:lnTo>
                    <a:pt x="11584898" y="3534"/>
                  </a:lnTo>
                  <a:lnTo>
                    <a:pt x="11596695" y="4229"/>
                  </a:lnTo>
                  <a:lnTo>
                    <a:pt x="11608514" y="4979"/>
                  </a:lnTo>
                  <a:lnTo>
                    <a:pt x="11620363" y="5784"/>
                  </a:lnTo>
                  <a:lnTo>
                    <a:pt x="11632234" y="6640"/>
                  </a:lnTo>
                  <a:lnTo>
                    <a:pt x="11644128" y="7548"/>
                  </a:lnTo>
                  <a:lnTo>
                    <a:pt x="11656041" y="8504"/>
                  </a:lnTo>
                  <a:lnTo>
                    <a:pt x="11667974" y="9507"/>
                  </a:lnTo>
                  <a:lnTo>
                    <a:pt x="11679923" y="10555"/>
                  </a:lnTo>
                  <a:lnTo>
                    <a:pt x="11691889" y="11647"/>
                  </a:lnTo>
                  <a:lnTo>
                    <a:pt x="11703870" y="12781"/>
                  </a:lnTo>
                  <a:lnTo>
                    <a:pt x="11715864" y="13956"/>
                  </a:lnTo>
                  <a:lnTo>
                    <a:pt x="11727869" y="15169"/>
                  </a:lnTo>
                  <a:lnTo>
                    <a:pt x="11739886" y="16419"/>
                  </a:lnTo>
                  <a:lnTo>
                    <a:pt x="11751910" y="17705"/>
                  </a:lnTo>
                  <a:lnTo>
                    <a:pt x="11763942" y="19024"/>
                  </a:lnTo>
                  <a:lnTo>
                    <a:pt x="11775980" y="20375"/>
                  </a:lnTo>
                  <a:lnTo>
                    <a:pt x="11788024" y="21756"/>
                  </a:lnTo>
                  <a:lnTo>
                    <a:pt x="11800069" y="23166"/>
                  </a:lnTo>
                  <a:lnTo>
                    <a:pt x="11812118" y="24603"/>
                  </a:lnTo>
                  <a:lnTo>
                    <a:pt x="11824165" y="26065"/>
                  </a:lnTo>
                  <a:lnTo>
                    <a:pt x="11836212" y="27551"/>
                  </a:lnTo>
                  <a:lnTo>
                    <a:pt x="11848256" y="29058"/>
                  </a:lnTo>
                  <a:lnTo>
                    <a:pt x="11860295" y="30586"/>
                  </a:lnTo>
                  <a:lnTo>
                    <a:pt x="11872329" y="32132"/>
                  </a:lnTo>
                  <a:lnTo>
                    <a:pt x="11884358" y="33694"/>
                  </a:lnTo>
                  <a:lnTo>
                    <a:pt x="11896375" y="35271"/>
                  </a:lnTo>
                  <a:lnTo>
                    <a:pt x="11908385" y="36862"/>
                  </a:lnTo>
                  <a:lnTo>
                    <a:pt x="11920384" y="38465"/>
                  </a:lnTo>
                  <a:lnTo>
                    <a:pt x="11932370" y="40078"/>
                  </a:lnTo>
                  <a:lnTo>
                    <a:pt x="11944340" y="41698"/>
                  </a:lnTo>
                  <a:lnTo>
                    <a:pt x="11956296" y="43326"/>
                  </a:lnTo>
                  <a:lnTo>
                    <a:pt x="11968235" y="44958"/>
                  </a:lnTo>
                  <a:lnTo>
                    <a:pt x="11980155" y="46593"/>
                  </a:lnTo>
                  <a:lnTo>
                    <a:pt x="11992056" y="48230"/>
                  </a:lnTo>
                  <a:lnTo>
                    <a:pt x="12003935" y="49866"/>
                  </a:lnTo>
                  <a:lnTo>
                    <a:pt x="12015793" y="51501"/>
                  </a:lnTo>
                  <a:lnTo>
                    <a:pt x="12027625" y="53132"/>
                  </a:lnTo>
                  <a:lnTo>
                    <a:pt x="12039434" y="54758"/>
                  </a:lnTo>
                  <a:lnTo>
                    <a:pt x="12051214" y="56376"/>
                  </a:lnTo>
                  <a:lnTo>
                    <a:pt x="12062967" y="57986"/>
                  </a:lnTo>
                  <a:lnTo>
                    <a:pt x="12074691" y="59586"/>
                  </a:lnTo>
                  <a:lnTo>
                    <a:pt x="12086383" y="61173"/>
                  </a:lnTo>
                  <a:lnTo>
                    <a:pt x="12098043" y="62746"/>
                  </a:lnTo>
                  <a:lnTo>
                    <a:pt x="12109668" y="64304"/>
                  </a:lnTo>
                  <a:lnTo>
                    <a:pt x="12121259" y="65845"/>
                  </a:lnTo>
                  <a:lnTo>
                    <a:pt x="12132813" y="67366"/>
                  </a:lnTo>
                  <a:lnTo>
                    <a:pt x="12144329" y="68867"/>
                  </a:lnTo>
                  <a:lnTo>
                    <a:pt x="12155807" y="70346"/>
                  </a:lnTo>
                  <a:lnTo>
                    <a:pt x="12167242" y="71800"/>
                  </a:lnTo>
                  <a:lnTo>
                    <a:pt x="12178637" y="73229"/>
                  </a:lnTo>
                  <a:lnTo>
                    <a:pt x="12189987" y="74631"/>
                  </a:lnTo>
                  <a:lnTo>
                    <a:pt x="12192000" y="74875"/>
                  </a:lnTo>
                  <a:lnTo>
                    <a:pt x="12192000" y="2442259"/>
                  </a:lnTo>
                  <a:lnTo>
                    <a:pt x="0" y="2442259"/>
                  </a:lnTo>
                  <a:lnTo>
                    <a:pt x="0" y="2047737"/>
                  </a:lnTo>
                  <a:lnTo>
                    <a:pt x="2670" y="2047186"/>
                  </a:lnTo>
                  <a:lnTo>
                    <a:pt x="16470" y="2044329"/>
                  </a:lnTo>
                  <a:lnTo>
                    <a:pt x="30257" y="2041464"/>
                  </a:lnTo>
                  <a:lnTo>
                    <a:pt x="44034" y="2038593"/>
                  </a:lnTo>
                  <a:lnTo>
                    <a:pt x="57799" y="2035714"/>
                  </a:lnTo>
                  <a:lnTo>
                    <a:pt x="71553" y="2032827"/>
                  </a:lnTo>
                  <a:lnTo>
                    <a:pt x="85294" y="2029932"/>
                  </a:lnTo>
                  <a:lnTo>
                    <a:pt x="99023" y="2027030"/>
                  </a:lnTo>
                  <a:lnTo>
                    <a:pt x="112740" y="2024120"/>
                  </a:lnTo>
                  <a:lnTo>
                    <a:pt x="126445" y="2021202"/>
                  </a:lnTo>
                  <a:lnTo>
                    <a:pt x="140136" y="2018275"/>
                  </a:lnTo>
                  <a:lnTo>
                    <a:pt x="153814" y="2015339"/>
                  </a:lnTo>
                  <a:lnTo>
                    <a:pt x="167477" y="2012395"/>
                  </a:lnTo>
                  <a:lnTo>
                    <a:pt x="181128" y="2009441"/>
                  </a:lnTo>
                  <a:lnTo>
                    <a:pt x="194764" y="2006479"/>
                  </a:lnTo>
                  <a:lnTo>
                    <a:pt x="208385" y="2003507"/>
                  </a:lnTo>
                  <a:lnTo>
                    <a:pt x="221992" y="2000527"/>
                  </a:lnTo>
                  <a:lnTo>
                    <a:pt x="235584" y="1997536"/>
                  </a:lnTo>
                  <a:lnTo>
                    <a:pt x="249160" y="1994536"/>
                  </a:lnTo>
                  <a:lnTo>
                    <a:pt x="262722" y="1991526"/>
                  </a:lnTo>
                  <a:lnTo>
                    <a:pt x="276267" y="1988505"/>
                  </a:lnTo>
                  <a:lnTo>
                    <a:pt x="289796" y="1985474"/>
                  </a:lnTo>
                  <a:lnTo>
                    <a:pt x="303309" y="1982433"/>
                  </a:lnTo>
                  <a:lnTo>
                    <a:pt x="316804" y="1979381"/>
                  </a:lnTo>
                  <a:lnTo>
                    <a:pt x="330284" y="1976318"/>
                  </a:lnTo>
                  <a:lnTo>
                    <a:pt x="343745" y="1973244"/>
                  </a:lnTo>
                  <a:lnTo>
                    <a:pt x="357190" y="1970159"/>
                  </a:lnTo>
                  <a:lnTo>
                    <a:pt x="370616" y="1967062"/>
                  </a:lnTo>
                  <a:lnTo>
                    <a:pt x="384026" y="1963954"/>
                  </a:lnTo>
                  <a:lnTo>
                    <a:pt x="397415" y="1960834"/>
                  </a:lnTo>
                  <a:lnTo>
                    <a:pt x="410788" y="1957703"/>
                  </a:lnTo>
                  <a:lnTo>
                    <a:pt x="424139" y="1954559"/>
                  </a:lnTo>
                  <a:lnTo>
                    <a:pt x="437474" y="1951404"/>
                  </a:lnTo>
                  <a:lnTo>
                    <a:pt x="450788" y="1948235"/>
                  </a:lnTo>
                  <a:lnTo>
                    <a:pt x="464082" y="1945054"/>
                  </a:lnTo>
                  <a:lnTo>
                    <a:pt x="477357" y="1941860"/>
                  </a:lnTo>
                  <a:lnTo>
                    <a:pt x="490612" y="1938654"/>
                  </a:lnTo>
                  <a:lnTo>
                    <a:pt x="503845" y="1935434"/>
                  </a:lnTo>
                  <a:lnTo>
                    <a:pt x="517059" y="1932201"/>
                  </a:lnTo>
                  <a:lnTo>
                    <a:pt x="530250" y="1928954"/>
                  </a:lnTo>
                  <a:lnTo>
                    <a:pt x="543421" y="1925694"/>
                  </a:lnTo>
                  <a:lnTo>
                    <a:pt x="556570" y="1922420"/>
                  </a:lnTo>
                  <a:lnTo>
                    <a:pt x="569697" y="1919131"/>
                  </a:lnTo>
                  <a:lnTo>
                    <a:pt x="582802" y="1915829"/>
                  </a:lnTo>
                  <a:lnTo>
                    <a:pt x="595884" y="1912513"/>
                  </a:lnTo>
                  <a:lnTo>
                    <a:pt x="608945" y="1909182"/>
                  </a:lnTo>
                  <a:lnTo>
                    <a:pt x="621981" y="1905835"/>
                  </a:lnTo>
                  <a:lnTo>
                    <a:pt x="634994" y="1902475"/>
                  </a:lnTo>
                  <a:lnTo>
                    <a:pt x="647984" y="1899099"/>
                  </a:lnTo>
                  <a:lnTo>
                    <a:pt x="660951" y="1895708"/>
                  </a:lnTo>
                  <a:lnTo>
                    <a:pt x="673891" y="1892301"/>
                  </a:lnTo>
                  <a:lnTo>
                    <a:pt x="686810" y="1888880"/>
                  </a:lnTo>
                  <a:lnTo>
                    <a:pt x="699703" y="1885442"/>
                  </a:lnTo>
                  <a:lnTo>
                    <a:pt x="712570" y="1881988"/>
                  </a:lnTo>
                  <a:lnTo>
                    <a:pt x="725413" y="1878518"/>
                  </a:lnTo>
                  <a:lnTo>
                    <a:pt x="738230" y="1875032"/>
                  </a:lnTo>
                  <a:lnTo>
                    <a:pt x="751022" y="1871530"/>
                  </a:lnTo>
                  <a:lnTo>
                    <a:pt x="763787" y="1868011"/>
                  </a:lnTo>
                  <a:lnTo>
                    <a:pt x="776527" y="1864474"/>
                  </a:lnTo>
                  <a:lnTo>
                    <a:pt x="789239" y="1860921"/>
                  </a:lnTo>
                  <a:lnTo>
                    <a:pt x="814570" y="1853768"/>
                  </a:lnTo>
                  <a:lnTo>
                    <a:pt x="827253" y="1850123"/>
                  </a:lnTo>
                  <a:lnTo>
                    <a:pt x="839781" y="1846449"/>
                  </a:lnTo>
                  <a:lnTo>
                    <a:pt x="852199" y="1842735"/>
                  </a:lnTo>
                  <a:lnTo>
                    <a:pt x="864507" y="1838982"/>
                  </a:lnTo>
                  <a:lnTo>
                    <a:pt x="876711" y="1835191"/>
                  </a:lnTo>
                  <a:lnTo>
                    <a:pt x="888812" y="1831362"/>
                  </a:lnTo>
                  <a:lnTo>
                    <a:pt x="900814" y="1827498"/>
                  </a:lnTo>
                  <a:lnTo>
                    <a:pt x="912720" y="1823598"/>
                  </a:lnTo>
                  <a:lnTo>
                    <a:pt x="924531" y="1819664"/>
                  </a:lnTo>
                  <a:lnTo>
                    <a:pt x="936253" y="1815696"/>
                  </a:lnTo>
                  <a:lnTo>
                    <a:pt x="947884" y="1811695"/>
                  </a:lnTo>
                  <a:lnTo>
                    <a:pt x="959432" y="1807663"/>
                  </a:lnTo>
                  <a:lnTo>
                    <a:pt x="970897" y="1803601"/>
                  </a:lnTo>
                  <a:lnTo>
                    <a:pt x="982282" y="1799509"/>
                  </a:lnTo>
                  <a:lnTo>
                    <a:pt x="993591" y="1795388"/>
                  </a:lnTo>
                  <a:lnTo>
                    <a:pt x="1004827" y="1791240"/>
                  </a:lnTo>
                  <a:lnTo>
                    <a:pt x="1015990" y="1787064"/>
                  </a:lnTo>
                  <a:lnTo>
                    <a:pt x="1027086" y="1782863"/>
                  </a:lnTo>
                  <a:lnTo>
                    <a:pt x="1038117" y="1778636"/>
                  </a:lnTo>
                  <a:lnTo>
                    <a:pt x="1049085" y="1774386"/>
                  </a:lnTo>
                  <a:lnTo>
                    <a:pt x="1059994" y="1770113"/>
                  </a:lnTo>
                  <a:lnTo>
                    <a:pt x="1070845" y="1765818"/>
                  </a:lnTo>
                  <a:lnTo>
                    <a:pt x="1081644" y="1761502"/>
                  </a:lnTo>
                  <a:lnTo>
                    <a:pt x="1092392" y="1757165"/>
                  </a:lnTo>
                  <a:lnTo>
                    <a:pt x="1103091" y="1752809"/>
                  </a:lnTo>
                  <a:lnTo>
                    <a:pt x="1113746" y="1748436"/>
                  </a:lnTo>
                  <a:lnTo>
                    <a:pt x="1124357" y="1744044"/>
                  </a:lnTo>
                  <a:lnTo>
                    <a:pt x="1134931" y="1739637"/>
                  </a:lnTo>
                  <a:lnTo>
                    <a:pt x="1145467" y="1735213"/>
                  </a:lnTo>
                  <a:lnTo>
                    <a:pt x="1155969" y="1730775"/>
                  </a:lnTo>
                  <a:lnTo>
                    <a:pt x="1166441" y="1726324"/>
                  </a:lnTo>
                  <a:lnTo>
                    <a:pt x="1176885" y="1721860"/>
                  </a:lnTo>
                  <a:lnTo>
                    <a:pt x="1187305" y="1717384"/>
                  </a:lnTo>
                  <a:lnTo>
                    <a:pt x="1197702" y="1712897"/>
                  </a:lnTo>
                  <a:lnTo>
                    <a:pt x="1208080" y="1708400"/>
                  </a:lnTo>
                  <a:lnTo>
                    <a:pt x="1218441" y="1703895"/>
                  </a:lnTo>
                  <a:lnTo>
                    <a:pt x="1228790" y="1699381"/>
                  </a:lnTo>
                  <a:lnTo>
                    <a:pt x="1239128" y="1694860"/>
                  </a:lnTo>
                  <a:lnTo>
                    <a:pt x="1249459" y="1690333"/>
                  </a:lnTo>
                  <a:lnTo>
                    <a:pt x="1259785" y="1685801"/>
                  </a:lnTo>
                  <a:lnTo>
                    <a:pt x="1270109" y="1681264"/>
                  </a:lnTo>
                  <a:lnTo>
                    <a:pt x="1280435" y="1676724"/>
                  </a:lnTo>
                  <a:lnTo>
                    <a:pt x="1290764" y="1672181"/>
                  </a:lnTo>
                  <a:lnTo>
                    <a:pt x="1301102" y="1667636"/>
                  </a:lnTo>
                  <a:lnTo>
                    <a:pt x="1311449" y="1663091"/>
                  </a:lnTo>
                  <a:lnTo>
                    <a:pt x="1321809" y="1658545"/>
                  </a:lnTo>
                  <a:lnTo>
                    <a:pt x="1332184" y="1654001"/>
                  </a:lnTo>
                  <a:lnTo>
                    <a:pt x="1342580" y="1649458"/>
                  </a:lnTo>
                  <a:lnTo>
                    <a:pt x="1352996" y="1644918"/>
                  </a:lnTo>
                  <a:lnTo>
                    <a:pt x="1363438" y="1640382"/>
                  </a:lnTo>
                  <a:lnTo>
                    <a:pt x="1373906" y="1635850"/>
                  </a:lnTo>
                  <a:lnTo>
                    <a:pt x="1384406" y="1631323"/>
                  </a:lnTo>
                  <a:lnTo>
                    <a:pt x="1394938" y="1626803"/>
                  </a:lnTo>
                  <a:lnTo>
                    <a:pt x="1405507" y="1622290"/>
                  </a:lnTo>
                  <a:lnTo>
                    <a:pt x="1416117" y="1617785"/>
                  </a:lnTo>
                  <a:lnTo>
                    <a:pt x="1426768" y="1613289"/>
                  </a:lnTo>
                  <a:lnTo>
                    <a:pt x="1437464" y="1608802"/>
                  </a:lnTo>
                  <a:lnTo>
                    <a:pt x="1448210" y="1604327"/>
                  </a:lnTo>
                  <a:lnTo>
                    <a:pt x="1459005" y="1599863"/>
                  </a:lnTo>
                  <a:lnTo>
                    <a:pt x="1469856" y="1595411"/>
                  </a:lnTo>
                  <a:lnTo>
                    <a:pt x="1480763" y="1590972"/>
                  </a:lnTo>
                  <a:lnTo>
                    <a:pt x="1491731" y="1586547"/>
                  </a:lnTo>
                  <a:lnTo>
                    <a:pt x="1502762" y="1582137"/>
                  </a:lnTo>
                  <a:lnTo>
                    <a:pt x="1513859" y="1577743"/>
                  </a:lnTo>
                  <a:lnTo>
                    <a:pt x="1525025" y="1573366"/>
                  </a:lnTo>
                  <a:lnTo>
                    <a:pt x="1536262" y="1569006"/>
                  </a:lnTo>
                  <a:lnTo>
                    <a:pt x="1547575" y="1564664"/>
                  </a:lnTo>
                  <a:lnTo>
                    <a:pt x="1558967" y="1560342"/>
                  </a:lnTo>
                  <a:lnTo>
                    <a:pt x="1570438" y="1556040"/>
                  </a:lnTo>
                  <a:lnTo>
                    <a:pt x="1581994" y="1551759"/>
                  </a:lnTo>
                  <a:lnTo>
                    <a:pt x="1593636" y="1547499"/>
                  </a:lnTo>
                  <a:lnTo>
                    <a:pt x="1605369" y="1543263"/>
                  </a:lnTo>
                  <a:lnTo>
                    <a:pt x="1617195" y="1539049"/>
                  </a:lnTo>
                  <a:lnTo>
                    <a:pt x="1629116" y="1534860"/>
                  </a:lnTo>
                  <a:lnTo>
                    <a:pt x="1641135" y="1530697"/>
                  </a:lnTo>
                  <a:lnTo>
                    <a:pt x="1653258" y="1526559"/>
                  </a:lnTo>
                  <a:lnTo>
                    <a:pt x="1665484" y="1522448"/>
                  </a:lnTo>
                  <a:lnTo>
                    <a:pt x="1677818" y="1518366"/>
                  </a:lnTo>
                  <a:lnTo>
                    <a:pt x="1690263" y="1514312"/>
                  </a:lnTo>
                  <a:lnTo>
                    <a:pt x="1702821" y="1510288"/>
                  </a:lnTo>
                  <a:lnTo>
                    <a:pt x="1715497" y="1506294"/>
                  </a:lnTo>
                  <a:lnTo>
                    <a:pt x="1728291" y="1502331"/>
                  </a:lnTo>
                  <a:lnTo>
                    <a:pt x="1741210" y="1498401"/>
                  </a:lnTo>
                  <a:lnTo>
                    <a:pt x="1754252" y="1494503"/>
                  </a:lnTo>
                  <a:lnTo>
                    <a:pt x="1767424" y="1490640"/>
                  </a:lnTo>
                  <a:lnTo>
                    <a:pt x="1780728" y="1486811"/>
                  </a:lnTo>
                  <a:lnTo>
                    <a:pt x="1794164" y="1483018"/>
                  </a:lnTo>
                  <a:lnTo>
                    <a:pt x="1807742" y="1479262"/>
                  </a:lnTo>
                  <a:lnTo>
                    <a:pt x="1821456" y="1475543"/>
                  </a:lnTo>
                  <a:lnTo>
                    <a:pt x="1835316" y="1471863"/>
                  </a:lnTo>
                  <a:lnTo>
                    <a:pt x="1849321" y="1468222"/>
                  </a:lnTo>
                  <a:lnTo>
                    <a:pt x="1863477" y="1464620"/>
                  </a:lnTo>
                  <a:lnTo>
                    <a:pt x="1877784" y="1461060"/>
                  </a:lnTo>
                  <a:lnTo>
                    <a:pt x="1892247" y="1457542"/>
                  </a:lnTo>
                  <a:lnTo>
                    <a:pt x="1906867" y="1454066"/>
                  </a:lnTo>
                  <a:lnTo>
                    <a:pt x="1921651" y="1450635"/>
                  </a:lnTo>
                  <a:lnTo>
                    <a:pt x="1936597" y="1447247"/>
                  </a:lnTo>
                  <a:lnTo>
                    <a:pt x="1951711" y="1443905"/>
                  </a:lnTo>
                  <a:lnTo>
                    <a:pt x="1982494" y="1437353"/>
                  </a:lnTo>
                  <a:lnTo>
                    <a:pt x="1998042" y="1434183"/>
                  </a:lnTo>
                  <a:lnTo>
                    <a:pt x="2013797" y="1431077"/>
                  </a:lnTo>
                  <a:lnTo>
                    <a:pt x="2029704" y="1428045"/>
                  </a:lnTo>
                  <a:lnTo>
                    <a:pt x="2045759" y="1425084"/>
                  </a:lnTo>
                  <a:lnTo>
                    <a:pt x="2061962" y="1422195"/>
                  </a:lnTo>
                  <a:lnTo>
                    <a:pt x="2078310" y="1419374"/>
                  </a:lnTo>
                  <a:lnTo>
                    <a:pt x="2094801" y="1416620"/>
                  </a:lnTo>
                  <a:lnTo>
                    <a:pt x="2111432" y="1413931"/>
                  </a:lnTo>
                  <a:lnTo>
                    <a:pt x="2128201" y="1411305"/>
                  </a:lnTo>
                  <a:lnTo>
                    <a:pt x="2145106" y="1408741"/>
                  </a:lnTo>
                  <a:lnTo>
                    <a:pt x="2162143" y="1406236"/>
                  </a:lnTo>
                  <a:lnTo>
                    <a:pt x="2179313" y="1403791"/>
                  </a:lnTo>
                  <a:lnTo>
                    <a:pt x="2196610" y="1401401"/>
                  </a:lnTo>
                  <a:lnTo>
                    <a:pt x="2214035" y="1399067"/>
                  </a:lnTo>
                  <a:lnTo>
                    <a:pt x="2231584" y="1396785"/>
                  </a:lnTo>
                  <a:lnTo>
                    <a:pt x="2249256" y="1394554"/>
                  </a:lnTo>
                  <a:lnTo>
                    <a:pt x="2267045" y="1392372"/>
                  </a:lnTo>
                  <a:lnTo>
                    <a:pt x="2284953" y="1390238"/>
                  </a:lnTo>
                  <a:lnTo>
                    <a:pt x="2302977" y="1388150"/>
                  </a:lnTo>
                  <a:lnTo>
                    <a:pt x="2321112" y="1386105"/>
                  </a:lnTo>
                  <a:lnTo>
                    <a:pt x="2339358" y="1384103"/>
                  </a:lnTo>
                  <a:lnTo>
                    <a:pt x="2357713" y="1382142"/>
                  </a:lnTo>
                  <a:lnTo>
                    <a:pt x="2376174" y="1380219"/>
                  </a:lnTo>
                  <a:lnTo>
                    <a:pt x="2394739" y="1378333"/>
                  </a:lnTo>
                  <a:lnTo>
                    <a:pt x="2413405" y="1376482"/>
                  </a:lnTo>
                  <a:lnTo>
                    <a:pt x="2432170" y="1374664"/>
                  </a:lnTo>
                  <a:lnTo>
                    <a:pt x="2451032" y="1372878"/>
                  </a:lnTo>
                  <a:lnTo>
                    <a:pt x="2469989" y="1371121"/>
                  </a:lnTo>
                  <a:lnTo>
                    <a:pt x="2489039" y="1369393"/>
                  </a:lnTo>
                  <a:lnTo>
                    <a:pt x="2508178" y="1367690"/>
                  </a:lnTo>
                  <a:lnTo>
                    <a:pt x="2527406" y="1366012"/>
                  </a:lnTo>
                  <a:lnTo>
                    <a:pt x="2546719" y="1364357"/>
                  </a:lnTo>
                  <a:lnTo>
                    <a:pt x="2566116" y="1362722"/>
                  </a:lnTo>
                  <a:lnTo>
                    <a:pt x="2585594" y="1361106"/>
                  </a:lnTo>
                  <a:lnTo>
                    <a:pt x="2605151" y="1359507"/>
                  </a:lnTo>
                  <a:lnTo>
                    <a:pt x="2624784" y="1357924"/>
                  </a:lnTo>
                  <a:lnTo>
                    <a:pt x="2644493" y="1356354"/>
                  </a:lnTo>
                  <a:lnTo>
                    <a:pt x="2664273" y="1354796"/>
                  </a:lnTo>
                  <a:lnTo>
                    <a:pt x="2684123" y="1353248"/>
                  </a:lnTo>
                  <a:lnTo>
                    <a:pt x="2704042" y="1351708"/>
                  </a:lnTo>
                  <a:lnTo>
                    <a:pt x="2724025" y="1350174"/>
                  </a:lnTo>
                  <a:lnTo>
                    <a:pt x="2744072" y="1348645"/>
                  </a:lnTo>
                  <a:lnTo>
                    <a:pt x="2764179" y="1347118"/>
                  </a:lnTo>
                  <a:lnTo>
                    <a:pt x="2784346" y="1345594"/>
                  </a:lnTo>
                  <a:lnTo>
                    <a:pt x="2804569" y="1344067"/>
                  </a:lnTo>
                  <a:lnTo>
                    <a:pt x="2824847" y="1342538"/>
                  </a:lnTo>
                  <a:lnTo>
                    <a:pt x="2845176" y="1341005"/>
                  </a:lnTo>
                  <a:lnTo>
                    <a:pt x="2865556" y="1339465"/>
                  </a:lnTo>
                  <a:lnTo>
                    <a:pt x="2885982" y="1337917"/>
                  </a:lnTo>
                  <a:lnTo>
                    <a:pt x="2906456" y="1336360"/>
                  </a:lnTo>
                  <a:lnTo>
                    <a:pt x="2926970" y="1334790"/>
                  </a:lnTo>
                  <a:lnTo>
                    <a:pt x="2947527" y="1333208"/>
                  </a:lnTo>
                  <a:lnTo>
                    <a:pt x="2968122" y="1331610"/>
                  </a:lnTo>
                  <a:lnTo>
                    <a:pt x="2988754" y="1329995"/>
                  </a:lnTo>
                  <a:lnTo>
                    <a:pt x="3009420" y="1328360"/>
                  </a:lnTo>
                  <a:lnTo>
                    <a:pt x="3030118" y="1326705"/>
                  </a:lnTo>
                  <a:lnTo>
                    <a:pt x="3050845" y="1325028"/>
                  </a:lnTo>
                  <a:lnTo>
                    <a:pt x="3071600" y="1323326"/>
                  </a:lnTo>
                  <a:lnTo>
                    <a:pt x="3092381" y="1321598"/>
                  </a:lnTo>
                  <a:lnTo>
                    <a:pt x="3113185" y="1319842"/>
                  </a:lnTo>
                  <a:lnTo>
                    <a:pt x="3134010" y="1318056"/>
                  </a:lnTo>
                  <a:lnTo>
                    <a:pt x="3154853" y="1316239"/>
                  </a:lnTo>
                  <a:lnTo>
                    <a:pt x="3175713" y="1314389"/>
                  </a:lnTo>
                  <a:lnTo>
                    <a:pt x="3196587" y="1312503"/>
                  </a:lnTo>
                  <a:lnTo>
                    <a:pt x="3217473" y="1310580"/>
                  </a:lnTo>
                  <a:lnTo>
                    <a:pt x="3238369" y="1308618"/>
                  </a:lnTo>
                  <a:lnTo>
                    <a:pt x="3259273" y="1306615"/>
                  </a:lnTo>
                  <a:lnTo>
                    <a:pt x="3280181" y="1304570"/>
                  </a:lnTo>
                  <a:lnTo>
                    <a:pt x="3301094" y="1302481"/>
                  </a:lnTo>
                  <a:lnTo>
                    <a:pt x="3322006" y="1300346"/>
                  </a:lnTo>
                  <a:lnTo>
                    <a:pt x="3342918" y="1298162"/>
                  </a:lnTo>
                  <a:lnTo>
                    <a:pt x="3363826" y="1295930"/>
                  </a:lnTo>
                  <a:lnTo>
                    <a:pt x="3384728" y="1293645"/>
                  </a:lnTo>
                  <a:lnTo>
                    <a:pt x="3405624" y="1291307"/>
                  </a:lnTo>
                  <a:lnTo>
                    <a:pt x="3426508" y="1288914"/>
                  </a:lnTo>
                  <a:lnTo>
                    <a:pt x="3447380" y="1286463"/>
                  </a:lnTo>
                  <a:lnTo>
                    <a:pt x="3468238" y="1283954"/>
                  </a:lnTo>
                  <a:lnTo>
                    <a:pt x="3489079" y="1281384"/>
                  </a:lnTo>
                  <a:lnTo>
                    <a:pt x="3509901" y="1278752"/>
                  </a:lnTo>
                  <a:lnTo>
                    <a:pt x="3530702" y="1276056"/>
                  </a:lnTo>
                  <a:lnTo>
                    <a:pt x="3551479" y="1273293"/>
                  </a:lnTo>
                  <a:lnTo>
                    <a:pt x="3572231" y="1270463"/>
                  </a:lnTo>
                  <a:lnTo>
                    <a:pt x="3592955" y="1267562"/>
                  </a:lnTo>
                  <a:lnTo>
                    <a:pt x="3613649" y="1264590"/>
                  </a:lnTo>
                  <a:lnTo>
                    <a:pt x="3634311" y="1261544"/>
                  </a:lnTo>
                  <a:lnTo>
                    <a:pt x="3654938" y="1258423"/>
                  </a:lnTo>
                  <a:lnTo>
                    <a:pt x="3675530" y="1255226"/>
                  </a:lnTo>
                  <a:lnTo>
                    <a:pt x="3696082" y="1251949"/>
                  </a:lnTo>
                  <a:lnTo>
                    <a:pt x="3716593" y="1248591"/>
                  </a:lnTo>
                  <a:lnTo>
                    <a:pt x="3737060" y="1245151"/>
                  </a:lnTo>
                  <a:lnTo>
                    <a:pt x="3757483" y="1241627"/>
                  </a:lnTo>
                  <a:lnTo>
                    <a:pt x="3777858" y="1238015"/>
                  </a:lnTo>
                  <a:lnTo>
                    <a:pt x="3798183" y="1234316"/>
                  </a:lnTo>
                  <a:lnTo>
                    <a:pt x="3818456" y="1230528"/>
                  </a:lnTo>
                  <a:lnTo>
                    <a:pt x="3838674" y="1226647"/>
                  </a:lnTo>
                  <a:lnTo>
                    <a:pt x="3858836" y="1222673"/>
                  </a:lnTo>
                  <a:lnTo>
                    <a:pt x="3878941" y="1218603"/>
                  </a:lnTo>
                  <a:lnTo>
                    <a:pt x="3898983" y="1214436"/>
                  </a:lnTo>
                  <a:lnTo>
                    <a:pt x="3938835" y="1205812"/>
                  </a:lnTo>
                  <a:lnTo>
                    <a:pt x="3958824" y="1201275"/>
                  </a:lnTo>
                  <a:lnTo>
                    <a:pt x="3978721" y="1196574"/>
                  </a:lnTo>
                  <a:lnTo>
                    <a:pt x="3998597" y="1191697"/>
                  </a:lnTo>
                  <a:lnTo>
                    <a:pt x="4018449" y="1186648"/>
                  </a:lnTo>
                  <a:lnTo>
                    <a:pt x="4038282" y="1181432"/>
                  </a:lnTo>
                  <a:lnTo>
                    <a:pt x="4058095" y="1176054"/>
                  </a:lnTo>
                  <a:lnTo>
                    <a:pt x="4077889" y="1170518"/>
                  </a:lnTo>
                  <a:lnTo>
                    <a:pt x="4097665" y="1164827"/>
                  </a:lnTo>
                  <a:lnTo>
                    <a:pt x="4117423" y="1158987"/>
                  </a:lnTo>
                  <a:lnTo>
                    <a:pt x="4137165" y="1153002"/>
                  </a:lnTo>
                  <a:lnTo>
                    <a:pt x="4156889" y="1146876"/>
                  </a:lnTo>
                  <a:lnTo>
                    <a:pt x="4176599" y="1140613"/>
                  </a:lnTo>
                  <a:lnTo>
                    <a:pt x="4196295" y="1134217"/>
                  </a:lnTo>
                  <a:lnTo>
                    <a:pt x="4215976" y="1127695"/>
                  </a:lnTo>
                  <a:lnTo>
                    <a:pt x="4235647" y="1121048"/>
                  </a:lnTo>
                  <a:lnTo>
                    <a:pt x="4255302" y="1114283"/>
                  </a:lnTo>
                  <a:lnTo>
                    <a:pt x="4274945" y="1107402"/>
                  </a:lnTo>
                  <a:lnTo>
                    <a:pt x="4294580" y="1100410"/>
                  </a:lnTo>
                  <a:lnTo>
                    <a:pt x="4314205" y="1093313"/>
                  </a:lnTo>
                  <a:lnTo>
                    <a:pt x="4333819" y="1086112"/>
                  </a:lnTo>
                  <a:lnTo>
                    <a:pt x="4353426" y="1078815"/>
                  </a:lnTo>
                  <a:lnTo>
                    <a:pt x="4373025" y="1071424"/>
                  </a:lnTo>
                  <a:lnTo>
                    <a:pt x="4392617" y="1063945"/>
                  </a:lnTo>
                  <a:lnTo>
                    <a:pt x="4412203" y="1056380"/>
                  </a:lnTo>
                  <a:lnTo>
                    <a:pt x="4431786" y="1048735"/>
                  </a:lnTo>
                  <a:lnTo>
                    <a:pt x="4451360" y="1041013"/>
                  </a:lnTo>
                  <a:lnTo>
                    <a:pt x="4470933" y="1033220"/>
                  </a:lnTo>
                  <a:lnTo>
                    <a:pt x="4490501" y="1025359"/>
                  </a:lnTo>
                  <a:lnTo>
                    <a:pt x="4510068" y="1017434"/>
                  </a:lnTo>
                  <a:lnTo>
                    <a:pt x="4529633" y="1009451"/>
                  </a:lnTo>
                  <a:lnTo>
                    <a:pt x="4549197" y="1001413"/>
                  </a:lnTo>
                  <a:lnTo>
                    <a:pt x="4568762" y="993324"/>
                  </a:lnTo>
                  <a:lnTo>
                    <a:pt x="4588327" y="985190"/>
                  </a:lnTo>
                  <a:lnTo>
                    <a:pt x="4607894" y="977013"/>
                  </a:lnTo>
                  <a:lnTo>
                    <a:pt x="4627460" y="968798"/>
                  </a:lnTo>
                  <a:lnTo>
                    <a:pt x="4647033" y="960551"/>
                  </a:lnTo>
                  <a:lnTo>
                    <a:pt x="4666607" y="952275"/>
                  </a:lnTo>
                  <a:lnTo>
                    <a:pt x="4686186" y="943973"/>
                  </a:lnTo>
                  <a:lnTo>
                    <a:pt x="4705772" y="935651"/>
                  </a:lnTo>
                  <a:lnTo>
                    <a:pt x="4725362" y="927313"/>
                  </a:lnTo>
                  <a:lnTo>
                    <a:pt x="4744956" y="918963"/>
                  </a:lnTo>
                  <a:lnTo>
                    <a:pt x="4764560" y="910605"/>
                  </a:lnTo>
                  <a:lnTo>
                    <a:pt x="4784173" y="902244"/>
                  </a:lnTo>
                  <a:lnTo>
                    <a:pt x="4803794" y="893883"/>
                  </a:lnTo>
                  <a:lnTo>
                    <a:pt x="4823424" y="885528"/>
                  </a:lnTo>
                  <a:lnTo>
                    <a:pt x="4843066" y="877182"/>
                  </a:lnTo>
                  <a:lnTo>
                    <a:pt x="4862717" y="868850"/>
                  </a:lnTo>
                  <a:lnTo>
                    <a:pt x="4882379" y="860535"/>
                  </a:lnTo>
                  <a:lnTo>
                    <a:pt x="4902058" y="852243"/>
                  </a:lnTo>
                  <a:lnTo>
                    <a:pt x="4921745" y="843977"/>
                  </a:lnTo>
                  <a:lnTo>
                    <a:pt x="4941449" y="835742"/>
                  </a:lnTo>
                  <a:lnTo>
                    <a:pt x="4961164" y="827542"/>
                  </a:lnTo>
                  <a:lnTo>
                    <a:pt x="4980899" y="819381"/>
                  </a:lnTo>
                  <a:lnTo>
                    <a:pt x="5000647" y="811263"/>
                  </a:lnTo>
                  <a:lnTo>
                    <a:pt x="5020413" y="803193"/>
                  </a:lnTo>
                  <a:lnTo>
                    <a:pt x="5040194" y="795175"/>
                  </a:lnTo>
                  <a:lnTo>
                    <a:pt x="5059996" y="787214"/>
                  </a:lnTo>
                  <a:lnTo>
                    <a:pt x="5079816" y="779313"/>
                  </a:lnTo>
                  <a:lnTo>
                    <a:pt x="5099656" y="771476"/>
                  </a:lnTo>
                  <a:lnTo>
                    <a:pt x="5119516" y="763708"/>
                  </a:lnTo>
                  <a:lnTo>
                    <a:pt x="5139397" y="756014"/>
                  </a:lnTo>
                  <a:lnTo>
                    <a:pt x="5159301" y="748397"/>
                  </a:lnTo>
                  <a:lnTo>
                    <a:pt x="5179226" y="740862"/>
                  </a:lnTo>
                  <a:lnTo>
                    <a:pt x="5199174" y="733412"/>
                  </a:lnTo>
                  <a:lnTo>
                    <a:pt x="5219146" y="726052"/>
                  </a:lnTo>
                  <a:lnTo>
                    <a:pt x="5239144" y="718787"/>
                  </a:lnTo>
                  <a:lnTo>
                    <a:pt x="5259167" y="711621"/>
                  </a:lnTo>
                  <a:lnTo>
                    <a:pt x="5279214" y="704557"/>
                  </a:lnTo>
                  <a:lnTo>
                    <a:pt x="5299289" y="697601"/>
                  </a:lnTo>
                  <a:lnTo>
                    <a:pt x="5319393" y="690755"/>
                  </a:lnTo>
                  <a:lnTo>
                    <a:pt x="5339522" y="684025"/>
                  </a:lnTo>
                  <a:lnTo>
                    <a:pt x="5359682" y="677415"/>
                  </a:lnTo>
                  <a:lnTo>
                    <a:pt x="5379870" y="670929"/>
                  </a:lnTo>
                  <a:lnTo>
                    <a:pt x="5400089" y="664571"/>
                  </a:lnTo>
                  <a:lnTo>
                    <a:pt x="5420339" y="658345"/>
                  </a:lnTo>
                  <a:lnTo>
                    <a:pt x="5440621" y="652256"/>
                  </a:lnTo>
                  <a:lnTo>
                    <a:pt x="5460935" y="646307"/>
                  </a:lnTo>
                  <a:lnTo>
                    <a:pt x="5481283" y="640504"/>
                  </a:lnTo>
                  <a:lnTo>
                    <a:pt x="5501664" y="634849"/>
                  </a:lnTo>
                  <a:lnTo>
                    <a:pt x="5522079" y="629348"/>
                  </a:lnTo>
                  <a:lnTo>
                    <a:pt x="5542531" y="624005"/>
                  </a:lnTo>
                  <a:lnTo>
                    <a:pt x="5563018" y="618823"/>
                  </a:lnTo>
                  <a:lnTo>
                    <a:pt x="5583544" y="613807"/>
                  </a:lnTo>
                  <a:lnTo>
                    <a:pt x="5604103" y="608962"/>
                  </a:lnTo>
                  <a:lnTo>
                    <a:pt x="5624704" y="604290"/>
                  </a:lnTo>
                  <a:lnTo>
                    <a:pt x="5645340" y="599797"/>
                  </a:lnTo>
                  <a:lnTo>
                    <a:pt x="5666020" y="595487"/>
                  </a:lnTo>
                  <a:lnTo>
                    <a:pt x="5686736" y="591364"/>
                  </a:lnTo>
                  <a:lnTo>
                    <a:pt x="5707495" y="587431"/>
                  </a:lnTo>
                  <a:lnTo>
                    <a:pt x="5728297" y="583694"/>
                  </a:lnTo>
                  <a:lnTo>
                    <a:pt x="5749142" y="580156"/>
                  </a:lnTo>
                  <a:lnTo>
                    <a:pt x="5770029" y="576822"/>
                  </a:lnTo>
                  <a:lnTo>
                    <a:pt x="5790960" y="573696"/>
                  </a:lnTo>
                  <a:lnTo>
                    <a:pt x="5811937" y="570782"/>
                  </a:lnTo>
                  <a:lnTo>
                    <a:pt x="5832961" y="568083"/>
                  </a:lnTo>
                  <a:lnTo>
                    <a:pt x="5854028" y="565605"/>
                  </a:lnTo>
                  <a:lnTo>
                    <a:pt x="5875145" y="563351"/>
                  </a:lnTo>
                  <a:lnTo>
                    <a:pt x="5896311" y="561326"/>
                  </a:lnTo>
                  <a:lnTo>
                    <a:pt x="5938882" y="557972"/>
                  </a:lnTo>
                  <a:lnTo>
                    <a:pt x="5960055" y="556697"/>
                  </a:lnTo>
                  <a:lnTo>
                    <a:pt x="5981429" y="555712"/>
                  </a:lnTo>
                  <a:lnTo>
                    <a:pt x="6002889" y="555017"/>
                  </a:lnTo>
                  <a:lnTo>
                    <a:pt x="6024430" y="554608"/>
                  </a:lnTo>
                  <a:lnTo>
                    <a:pt x="6046057" y="554479"/>
                  </a:lnTo>
                  <a:lnTo>
                    <a:pt x="6067761" y="554623"/>
                  </a:lnTo>
                  <a:lnTo>
                    <a:pt x="6089542" y="555034"/>
                  </a:lnTo>
                  <a:lnTo>
                    <a:pt x="6111404" y="555707"/>
                  </a:lnTo>
                  <a:lnTo>
                    <a:pt x="6133337" y="556635"/>
                  </a:lnTo>
                  <a:lnTo>
                    <a:pt x="6155346" y="557813"/>
                  </a:lnTo>
                  <a:lnTo>
                    <a:pt x="6177425" y="559234"/>
                  </a:lnTo>
                  <a:lnTo>
                    <a:pt x="6199577" y="560893"/>
                  </a:lnTo>
                  <a:lnTo>
                    <a:pt x="6221794" y="562783"/>
                  </a:lnTo>
                  <a:lnTo>
                    <a:pt x="6244080" y="564899"/>
                  </a:lnTo>
                  <a:lnTo>
                    <a:pt x="6266431" y="567234"/>
                  </a:lnTo>
                  <a:lnTo>
                    <a:pt x="6288846" y="569782"/>
                  </a:lnTo>
                  <a:lnTo>
                    <a:pt x="6311321" y="572538"/>
                  </a:lnTo>
                  <a:lnTo>
                    <a:pt x="6333858" y="575495"/>
                  </a:lnTo>
                  <a:lnTo>
                    <a:pt x="6356453" y="578647"/>
                  </a:lnTo>
                  <a:lnTo>
                    <a:pt x="6379103" y="581988"/>
                  </a:lnTo>
                  <a:lnTo>
                    <a:pt x="6401811" y="585512"/>
                  </a:lnTo>
                  <a:lnTo>
                    <a:pt x="6424571" y="589213"/>
                  </a:lnTo>
                  <a:lnTo>
                    <a:pt x="6447383" y="593085"/>
                  </a:lnTo>
                  <a:lnTo>
                    <a:pt x="6470246" y="597122"/>
                  </a:lnTo>
                  <a:lnTo>
                    <a:pt x="6493156" y="601317"/>
                  </a:lnTo>
                  <a:lnTo>
                    <a:pt x="6516114" y="605665"/>
                  </a:lnTo>
                  <a:lnTo>
                    <a:pt x="6539116" y="610159"/>
                  </a:lnTo>
                  <a:lnTo>
                    <a:pt x="6562160" y="614793"/>
                  </a:lnTo>
                  <a:lnTo>
                    <a:pt x="6585248" y="619561"/>
                  </a:lnTo>
                  <a:lnTo>
                    <a:pt x="6608375" y="624458"/>
                  </a:lnTo>
                  <a:lnTo>
                    <a:pt x="6631542" y="629476"/>
                  </a:lnTo>
                  <a:lnTo>
                    <a:pt x="6654744" y="634610"/>
                  </a:lnTo>
                  <a:lnTo>
                    <a:pt x="6677981" y="639853"/>
                  </a:lnTo>
                  <a:lnTo>
                    <a:pt x="6701253" y="645200"/>
                  </a:lnTo>
                  <a:lnTo>
                    <a:pt x="6724555" y="650644"/>
                  </a:lnTo>
                  <a:lnTo>
                    <a:pt x="6747889" y="656180"/>
                  </a:lnTo>
                  <a:lnTo>
                    <a:pt x="6771249" y="661800"/>
                  </a:lnTo>
                  <a:lnTo>
                    <a:pt x="6794639" y="667499"/>
                  </a:lnTo>
                  <a:lnTo>
                    <a:pt x="6818052" y="673271"/>
                  </a:lnTo>
                  <a:lnTo>
                    <a:pt x="6841489" y="679110"/>
                  </a:lnTo>
                  <a:lnTo>
                    <a:pt x="6864948" y="685008"/>
                  </a:lnTo>
                  <a:lnTo>
                    <a:pt x="6888427" y="690961"/>
                  </a:lnTo>
                  <a:lnTo>
                    <a:pt x="6911925" y="696962"/>
                  </a:lnTo>
                  <a:lnTo>
                    <a:pt x="6935441" y="703005"/>
                  </a:lnTo>
                  <a:lnTo>
                    <a:pt x="6958970" y="709083"/>
                  </a:lnTo>
                  <a:lnTo>
                    <a:pt x="6982515" y="715191"/>
                  </a:lnTo>
                  <a:lnTo>
                    <a:pt x="7006072" y="721322"/>
                  </a:lnTo>
                  <a:lnTo>
                    <a:pt x="7029639" y="727471"/>
                  </a:lnTo>
                  <a:lnTo>
                    <a:pt x="7053216" y="733630"/>
                  </a:lnTo>
                  <a:lnTo>
                    <a:pt x="7076800" y="739794"/>
                  </a:lnTo>
                  <a:lnTo>
                    <a:pt x="7100388" y="745956"/>
                  </a:lnTo>
                  <a:lnTo>
                    <a:pt x="7123982" y="752112"/>
                  </a:lnTo>
                  <a:lnTo>
                    <a:pt x="7147578" y="758253"/>
                  </a:lnTo>
                  <a:lnTo>
                    <a:pt x="7171176" y="764374"/>
                  </a:lnTo>
                  <a:lnTo>
                    <a:pt x="7194773" y="770469"/>
                  </a:lnTo>
                  <a:lnTo>
                    <a:pt x="7218368" y="776532"/>
                  </a:lnTo>
                  <a:lnTo>
                    <a:pt x="7241959" y="782557"/>
                  </a:lnTo>
                  <a:lnTo>
                    <a:pt x="7265545" y="788537"/>
                  </a:lnTo>
                  <a:lnTo>
                    <a:pt x="7289125" y="794465"/>
                  </a:lnTo>
                  <a:lnTo>
                    <a:pt x="7312695" y="800336"/>
                  </a:lnTo>
                  <a:lnTo>
                    <a:pt x="7336256" y="806145"/>
                  </a:lnTo>
                  <a:lnTo>
                    <a:pt x="7359805" y="811884"/>
                  </a:lnTo>
                  <a:lnTo>
                    <a:pt x="7383341" y="817547"/>
                  </a:lnTo>
                  <a:lnTo>
                    <a:pt x="7406862" y="823128"/>
                  </a:lnTo>
                  <a:lnTo>
                    <a:pt x="7430368" y="828621"/>
                  </a:lnTo>
                  <a:lnTo>
                    <a:pt x="7453856" y="834019"/>
                  </a:lnTo>
                  <a:lnTo>
                    <a:pt x="7477324" y="839318"/>
                  </a:lnTo>
                  <a:lnTo>
                    <a:pt x="7500771" y="844509"/>
                  </a:lnTo>
                  <a:lnTo>
                    <a:pt x="7524196" y="849587"/>
                  </a:lnTo>
                  <a:lnTo>
                    <a:pt x="7547597" y="854546"/>
                  </a:lnTo>
                  <a:lnTo>
                    <a:pt x="7570973" y="859380"/>
                  </a:lnTo>
                  <a:lnTo>
                    <a:pt x="7594322" y="864082"/>
                  </a:lnTo>
                  <a:lnTo>
                    <a:pt x="7617643" y="868646"/>
                  </a:lnTo>
                  <a:lnTo>
                    <a:pt x="7640933" y="873065"/>
                  </a:lnTo>
                  <a:lnTo>
                    <a:pt x="7664192" y="877335"/>
                  </a:lnTo>
                  <a:lnTo>
                    <a:pt x="7687417" y="881446"/>
                  </a:lnTo>
                  <a:lnTo>
                    <a:pt x="7710608" y="885397"/>
                  </a:lnTo>
                  <a:lnTo>
                    <a:pt x="7733763" y="889177"/>
                  </a:lnTo>
                  <a:lnTo>
                    <a:pt x="7756881" y="892782"/>
                  </a:lnTo>
                  <a:lnTo>
                    <a:pt x="7779960" y="896205"/>
                  </a:lnTo>
                  <a:lnTo>
                    <a:pt x="7802996" y="899439"/>
                  </a:lnTo>
                  <a:lnTo>
                    <a:pt x="7825991" y="902480"/>
                  </a:lnTo>
                  <a:lnTo>
                    <a:pt x="7848943" y="905321"/>
                  </a:lnTo>
                  <a:lnTo>
                    <a:pt x="7871850" y="907953"/>
                  </a:lnTo>
                  <a:lnTo>
                    <a:pt x="7894709" y="910374"/>
                  </a:lnTo>
                  <a:lnTo>
                    <a:pt x="7917520" y="912574"/>
                  </a:lnTo>
                  <a:lnTo>
                    <a:pt x="7940281" y="914548"/>
                  </a:lnTo>
                  <a:lnTo>
                    <a:pt x="7962991" y="916290"/>
                  </a:lnTo>
                  <a:lnTo>
                    <a:pt x="7985650" y="917794"/>
                  </a:lnTo>
                  <a:lnTo>
                    <a:pt x="8008252" y="919052"/>
                  </a:lnTo>
                  <a:lnTo>
                    <a:pt x="8030798" y="920060"/>
                  </a:lnTo>
                  <a:lnTo>
                    <a:pt x="8053287" y="920810"/>
                  </a:lnTo>
                  <a:lnTo>
                    <a:pt x="8075718" y="921296"/>
                  </a:lnTo>
                  <a:lnTo>
                    <a:pt x="8098087" y="921511"/>
                  </a:lnTo>
                  <a:lnTo>
                    <a:pt x="8120394" y="921450"/>
                  </a:lnTo>
                  <a:lnTo>
                    <a:pt x="8142638" y="921105"/>
                  </a:lnTo>
                  <a:lnTo>
                    <a:pt x="8164814" y="920470"/>
                  </a:lnTo>
                  <a:lnTo>
                    <a:pt x="8186926" y="919540"/>
                  </a:lnTo>
                  <a:lnTo>
                    <a:pt x="8230823" y="916776"/>
                  </a:lnTo>
                  <a:lnTo>
                    <a:pt x="8252820" y="914946"/>
                  </a:lnTo>
                  <a:lnTo>
                    <a:pt x="8274765" y="912868"/>
                  </a:lnTo>
                  <a:lnTo>
                    <a:pt x="8296749" y="910540"/>
                  </a:lnTo>
                  <a:lnTo>
                    <a:pt x="8318766" y="907966"/>
                  </a:lnTo>
                  <a:lnTo>
                    <a:pt x="8340818" y="905151"/>
                  </a:lnTo>
                  <a:lnTo>
                    <a:pt x="8362902" y="902100"/>
                  </a:lnTo>
                  <a:lnTo>
                    <a:pt x="8385014" y="898817"/>
                  </a:lnTo>
                  <a:lnTo>
                    <a:pt x="8407155" y="895308"/>
                  </a:lnTo>
                  <a:lnTo>
                    <a:pt x="8429321" y="891576"/>
                  </a:lnTo>
                  <a:lnTo>
                    <a:pt x="8451512" y="887627"/>
                  </a:lnTo>
                  <a:lnTo>
                    <a:pt x="8473719" y="883464"/>
                  </a:lnTo>
                  <a:lnTo>
                    <a:pt x="8495949" y="879093"/>
                  </a:lnTo>
                  <a:lnTo>
                    <a:pt x="8518196" y="874520"/>
                  </a:lnTo>
                  <a:lnTo>
                    <a:pt x="8540458" y="869747"/>
                  </a:lnTo>
                  <a:lnTo>
                    <a:pt x="8562733" y="864780"/>
                  </a:lnTo>
                  <a:lnTo>
                    <a:pt x="8585020" y="859624"/>
                  </a:lnTo>
                  <a:lnTo>
                    <a:pt x="8607313" y="854282"/>
                  </a:lnTo>
                  <a:lnTo>
                    <a:pt x="8629615" y="848760"/>
                  </a:lnTo>
                  <a:lnTo>
                    <a:pt x="8651923" y="843063"/>
                  </a:lnTo>
                  <a:lnTo>
                    <a:pt x="8674229" y="837194"/>
                  </a:lnTo>
                  <a:lnTo>
                    <a:pt x="8696539" y="831159"/>
                  </a:lnTo>
                  <a:lnTo>
                    <a:pt x="8718849" y="824963"/>
                  </a:lnTo>
                  <a:lnTo>
                    <a:pt x="8741155" y="818610"/>
                  </a:lnTo>
                  <a:lnTo>
                    <a:pt x="8763455" y="812104"/>
                  </a:lnTo>
                  <a:lnTo>
                    <a:pt x="8785747" y="805450"/>
                  </a:lnTo>
                  <a:lnTo>
                    <a:pt x="8808031" y="798653"/>
                  </a:lnTo>
                  <a:lnTo>
                    <a:pt x="8830300" y="791717"/>
                  </a:lnTo>
                  <a:lnTo>
                    <a:pt x="8852559" y="784648"/>
                  </a:lnTo>
                  <a:lnTo>
                    <a:pt x="8874801" y="777448"/>
                  </a:lnTo>
                  <a:lnTo>
                    <a:pt x="8897025" y="770124"/>
                  </a:lnTo>
                  <a:lnTo>
                    <a:pt x="8919228" y="762681"/>
                  </a:lnTo>
                  <a:lnTo>
                    <a:pt x="8941411" y="755121"/>
                  </a:lnTo>
                  <a:lnTo>
                    <a:pt x="8963569" y="747451"/>
                  </a:lnTo>
                  <a:lnTo>
                    <a:pt x="8985701" y="739674"/>
                  </a:lnTo>
                  <a:lnTo>
                    <a:pt x="9007805" y="731795"/>
                  </a:lnTo>
                  <a:lnTo>
                    <a:pt x="9029879" y="723820"/>
                  </a:lnTo>
                  <a:lnTo>
                    <a:pt x="9051920" y="715751"/>
                  </a:lnTo>
                  <a:lnTo>
                    <a:pt x="9073927" y="707595"/>
                  </a:lnTo>
                  <a:lnTo>
                    <a:pt x="9095897" y="699356"/>
                  </a:lnTo>
                  <a:lnTo>
                    <a:pt x="9117829" y="691038"/>
                  </a:lnTo>
                  <a:lnTo>
                    <a:pt x="9139719" y="682646"/>
                  </a:lnTo>
                  <a:lnTo>
                    <a:pt x="9161568" y="674184"/>
                  </a:lnTo>
                  <a:lnTo>
                    <a:pt x="9183372" y="665657"/>
                  </a:lnTo>
                  <a:lnTo>
                    <a:pt x="9205129" y="657070"/>
                  </a:lnTo>
                  <a:lnTo>
                    <a:pt x="9226836" y="648427"/>
                  </a:lnTo>
                  <a:lnTo>
                    <a:pt x="9248492" y="639733"/>
                  </a:lnTo>
                  <a:lnTo>
                    <a:pt x="9270095" y="630993"/>
                  </a:lnTo>
                  <a:lnTo>
                    <a:pt x="9291643" y="622211"/>
                  </a:lnTo>
                  <a:lnTo>
                    <a:pt x="9313133" y="613391"/>
                  </a:lnTo>
                  <a:lnTo>
                    <a:pt x="9334563" y="604538"/>
                  </a:lnTo>
                  <a:lnTo>
                    <a:pt x="9355931" y="595658"/>
                  </a:lnTo>
                  <a:lnTo>
                    <a:pt x="9377237" y="586754"/>
                  </a:lnTo>
                  <a:lnTo>
                    <a:pt x="9398476" y="577830"/>
                  </a:lnTo>
                  <a:lnTo>
                    <a:pt x="9419647" y="568893"/>
                  </a:lnTo>
                  <a:lnTo>
                    <a:pt x="9440748" y="559946"/>
                  </a:lnTo>
                  <a:lnTo>
                    <a:pt x="9461777" y="550993"/>
                  </a:lnTo>
                  <a:lnTo>
                    <a:pt x="9482732" y="542040"/>
                  </a:lnTo>
                  <a:lnTo>
                    <a:pt x="9503609" y="533091"/>
                  </a:lnTo>
                  <a:lnTo>
                    <a:pt x="9524408" y="524152"/>
                  </a:lnTo>
                  <a:lnTo>
                    <a:pt x="9545127" y="515224"/>
                  </a:lnTo>
                  <a:lnTo>
                    <a:pt x="9565761" y="506315"/>
                  </a:lnTo>
                  <a:lnTo>
                    <a:pt x="9586313" y="497428"/>
                  </a:lnTo>
                  <a:lnTo>
                    <a:pt x="9606775" y="488568"/>
                  </a:lnTo>
                  <a:lnTo>
                    <a:pt x="9627150" y="479740"/>
                  </a:lnTo>
                  <a:lnTo>
                    <a:pt x="9647433" y="470948"/>
                  </a:lnTo>
                  <a:lnTo>
                    <a:pt x="9667621" y="462196"/>
                  </a:lnTo>
                  <a:lnTo>
                    <a:pt x="9687715" y="453490"/>
                  </a:lnTo>
                  <a:lnTo>
                    <a:pt x="9707710" y="444834"/>
                  </a:lnTo>
                  <a:lnTo>
                    <a:pt x="9727604" y="436233"/>
                  </a:lnTo>
                  <a:lnTo>
                    <a:pt x="9747398" y="427691"/>
                  </a:lnTo>
                  <a:lnTo>
                    <a:pt x="9767087" y="419212"/>
                  </a:lnTo>
                  <a:lnTo>
                    <a:pt x="9786668" y="410802"/>
                  </a:lnTo>
                  <a:lnTo>
                    <a:pt x="9806142" y="402465"/>
                  </a:lnTo>
                  <a:lnTo>
                    <a:pt x="9825504" y="394206"/>
                  </a:lnTo>
                  <a:lnTo>
                    <a:pt x="9844752" y="386028"/>
                  </a:lnTo>
                  <a:lnTo>
                    <a:pt x="9863887" y="377938"/>
                  </a:lnTo>
                  <a:lnTo>
                    <a:pt x="9882904" y="369938"/>
                  </a:lnTo>
                  <a:lnTo>
                    <a:pt x="9901799" y="362035"/>
                  </a:lnTo>
                  <a:lnTo>
                    <a:pt x="9920573" y="354232"/>
                  </a:lnTo>
                  <a:lnTo>
                    <a:pt x="9939225" y="346534"/>
                  </a:lnTo>
                  <a:lnTo>
                    <a:pt x="9957748" y="338947"/>
                  </a:lnTo>
                  <a:lnTo>
                    <a:pt x="9976144" y="331473"/>
                  </a:lnTo>
                  <a:lnTo>
                    <a:pt x="9994408" y="324119"/>
                  </a:lnTo>
                  <a:lnTo>
                    <a:pt x="10012540" y="316888"/>
                  </a:lnTo>
                  <a:lnTo>
                    <a:pt x="10030536" y="309785"/>
                  </a:lnTo>
                  <a:lnTo>
                    <a:pt x="10048394" y="302815"/>
                  </a:lnTo>
                  <a:lnTo>
                    <a:pt x="10066116" y="295982"/>
                  </a:lnTo>
                  <a:lnTo>
                    <a:pt x="10083690" y="289291"/>
                  </a:lnTo>
                  <a:lnTo>
                    <a:pt x="10101123" y="282746"/>
                  </a:lnTo>
                  <a:lnTo>
                    <a:pt x="10118408" y="276353"/>
                  </a:lnTo>
                  <a:lnTo>
                    <a:pt x="10135545" y="270115"/>
                  </a:lnTo>
                  <a:lnTo>
                    <a:pt x="10152529" y="264038"/>
                  </a:lnTo>
                  <a:lnTo>
                    <a:pt x="10169362" y="258125"/>
                  </a:lnTo>
                  <a:lnTo>
                    <a:pt x="10186038" y="252382"/>
                  </a:lnTo>
                  <a:lnTo>
                    <a:pt x="10202554" y="246812"/>
                  </a:lnTo>
                  <a:lnTo>
                    <a:pt x="10218909" y="241421"/>
                  </a:lnTo>
                  <a:lnTo>
                    <a:pt x="10235101" y="236213"/>
                  </a:lnTo>
                  <a:lnTo>
                    <a:pt x="10251130" y="231193"/>
                  </a:lnTo>
                  <a:lnTo>
                    <a:pt x="10282746" y="221712"/>
                  </a:lnTo>
                  <a:lnTo>
                    <a:pt x="10298380" y="217175"/>
                  </a:lnTo>
                  <a:lnTo>
                    <a:pt x="10313828" y="212700"/>
                  </a:lnTo>
                  <a:lnTo>
                    <a:pt x="10329089" y="208288"/>
                  </a:lnTo>
                  <a:lnTo>
                    <a:pt x="10344161" y="203938"/>
                  </a:lnTo>
                  <a:lnTo>
                    <a:pt x="10359054" y="199650"/>
                  </a:lnTo>
                  <a:lnTo>
                    <a:pt x="10373767" y="195424"/>
                  </a:lnTo>
                  <a:lnTo>
                    <a:pt x="10388304" y="191259"/>
                  </a:lnTo>
                  <a:lnTo>
                    <a:pt x="10402668" y="187154"/>
                  </a:lnTo>
                  <a:lnTo>
                    <a:pt x="10416862" y="183109"/>
                  </a:lnTo>
                  <a:lnTo>
                    <a:pt x="10430889" y="179123"/>
                  </a:lnTo>
                  <a:lnTo>
                    <a:pt x="10444748" y="175196"/>
                  </a:lnTo>
                  <a:lnTo>
                    <a:pt x="10458449" y="171328"/>
                  </a:lnTo>
                  <a:lnTo>
                    <a:pt x="10471990" y="167518"/>
                  </a:lnTo>
                  <a:lnTo>
                    <a:pt x="10485377" y="163765"/>
                  </a:lnTo>
                  <a:lnTo>
                    <a:pt x="10498611" y="160070"/>
                  </a:lnTo>
                  <a:lnTo>
                    <a:pt x="10511696" y="156431"/>
                  </a:lnTo>
                  <a:lnTo>
                    <a:pt x="10524629" y="152848"/>
                  </a:lnTo>
                  <a:lnTo>
                    <a:pt x="10537422" y="149321"/>
                  </a:lnTo>
                  <a:lnTo>
                    <a:pt x="10550076" y="145848"/>
                  </a:lnTo>
                  <a:lnTo>
                    <a:pt x="10562588" y="142430"/>
                  </a:lnTo>
                  <a:lnTo>
                    <a:pt x="10574965" y="139067"/>
                  </a:lnTo>
                  <a:lnTo>
                    <a:pt x="10587214" y="135757"/>
                  </a:lnTo>
                  <a:lnTo>
                    <a:pt x="10599331" y="132501"/>
                  </a:lnTo>
                  <a:lnTo>
                    <a:pt x="10611323" y="129297"/>
                  </a:lnTo>
                  <a:lnTo>
                    <a:pt x="10623190" y="126145"/>
                  </a:lnTo>
                  <a:lnTo>
                    <a:pt x="10634937" y="123045"/>
                  </a:lnTo>
                  <a:lnTo>
                    <a:pt x="10646567" y="119996"/>
                  </a:lnTo>
                  <a:lnTo>
                    <a:pt x="10658083" y="116997"/>
                  </a:lnTo>
                  <a:lnTo>
                    <a:pt x="10669487" y="114049"/>
                  </a:lnTo>
                  <a:lnTo>
                    <a:pt x="10680781" y="111151"/>
                  </a:lnTo>
                  <a:lnTo>
                    <a:pt x="10691971" y="108302"/>
                  </a:lnTo>
                  <a:lnTo>
                    <a:pt x="10703058" y="105502"/>
                  </a:lnTo>
                  <a:lnTo>
                    <a:pt x="10714045" y="102750"/>
                  </a:lnTo>
                  <a:lnTo>
                    <a:pt x="10724935" y="100046"/>
                  </a:lnTo>
                  <a:lnTo>
                    <a:pt x="10735731" y="97389"/>
                  </a:lnTo>
                  <a:lnTo>
                    <a:pt x="10746437" y="94779"/>
                  </a:lnTo>
                  <a:lnTo>
                    <a:pt x="10757054" y="92215"/>
                  </a:lnTo>
                  <a:lnTo>
                    <a:pt x="10767586" y="89697"/>
                  </a:lnTo>
                  <a:lnTo>
                    <a:pt x="10778036" y="87224"/>
                  </a:lnTo>
                  <a:lnTo>
                    <a:pt x="10788408" y="84796"/>
                  </a:lnTo>
                  <a:lnTo>
                    <a:pt x="10798703" y="82413"/>
                  </a:lnTo>
                  <a:lnTo>
                    <a:pt x="10808925" y="80073"/>
                  </a:lnTo>
                  <a:lnTo>
                    <a:pt x="10819077" y="77776"/>
                  </a:lnTo>
                  <a:lnTo>
                    <a:pt x="10829161" y="75523"/>
                  </a:lnTo>
                  <a:lnTo>
                    <a:pt x="10839181" y="73312"/>
                  </a:lnTo>
                  <a:lnTo>
                    <a:pt x="10849141" y="71142"/>
                  </a:lnTo>
                  <a:lnTo>
                    <a:pt x="10859042" y="69015"/>
                  </a:lnTo>
                  <a:lnTo>
                    <a:pt x="10868887" y="66927"/>
                  </a:lnTo>
                  <a:lnTo>
                    <a:pt x="10878679" y="64880"/>
                  </a:lnTo>
                  <a:lnTo>
                    <a:pt x="10888425" y="62873"/>
                  </a:lnTo>
                  <a:lnTo>
                    <a:pt x="10898121" y="60905"/>
                  </a:lnTo>
                  <a:lnTo>
                    <a:pt x="10907774" y="58976"/>
                  </a:lnTo>
                  <a:lnTo>
                    <a:pt x="10917387" y="57086"/>
                  </a:lnTo>
                  <a:lnTo>
                    <a:pt x="10926962" y="55233"/>
                  </a:lnTo>
                  <a:lnTo>
                    <a:pt x="10936504" y="53418"/>
                  </a:lnTo>
                  <a:lnTo>
                    <a:pt x="10946015" y="51640"/>
                  </a:lnTo>
                  <a:lnTo>
                    <a:pt x="10955495" y="49898"/>
                  </a:lnTo>
                  <a:lnTo>
                    <a:pt x="10964951" y="48191"/>
                  </a:lnTo>
                  <a:lnTo>
                    <a:pt x="10974387" y="46521"/>
                  </a:lnTo>
                  <a:lnTo>
                    <a:pt x="10983799" y="44885"/>
                  </a:lnTo>
                  <a:lnTo>
                    <a:pt x="10993197" y="43283"/>
                  </a:lnTo>
                  <a:lnTo>
                    <a:pt x="11002582" y="41715"/>
                  </a:lnTo>
                  <a:lnTo>
                    <a:pt x="11011955" y="40181"/>
                  </a:lnTo>
                  <a:lnTo>
                    <a:pt x="11021321" y="38680"/>
                  </a:lnTo>
                  <a:lnTo>
                    <a:pt x="11030685" y="37210"/>
                  </a:lnTo>
                  <a:lnTo>
                    <a:pt x="11040043" y="35773"/>
                  </a:lnTo>
                  <a:lnTo>
                    <a:pt x="11049404" y="34367"/>
                  </a:lnTo>
                  <a:lnTo>
                    <a:pt x="11058771" y="32992"/>
                  </a:lnTo>
                  <a:lnTo>
                    <a:pt x="11068147" y="31648"/>
                  </a:lnTo>
                  <a:lnTo>
                    <a:pt x="11077529" y="30334"/>
                  </a:lnTo>
                  <a:lnTo>
                    <a:pt x="11086928" y="29048"/>
                  </a:lnTo>
                  <a:lnTo>
                    <a:pt x="11096342" y="27792"/>
                  </a:lnTo>
                  <a:lnTo>
                    <a:pt x="11105776" y="26564"/>
                  </a:lnTo>
                  <a:lnTo>
                    <a:pt x="11115234" y="25365"/>
                  </a:lnTo>
                  <a:lnTo>
                    <a:pt x="11124715" y="24193"/>
                  </a:lnTo>
                  <a:lnTo>
                    <a:pt x="11134228" y="23047"/>
                  </a:lnTo>
                  <a:lnTo>
                    <a:pt x="11143768" y="21928"/>
                  </a:lnTo>
                  <a:lnTo>
                    <a:pt x="11153345" y="20835"/>
                  </a:lnTo>
                  <a:lnTo>
                    <a:pt x="11162959" y="19768"/>
                  </a:lnTo>
                  <a:lnTo>
                    <a:pt x="11172614" y="18726"/>
                  </a:lnTo>
                  <a:lnTo>
                    <a:pt x="11182313" y="17708"/>
                  </a:lnTo>
                  <a:lnTo>
                    <a:pt x="11192057" y="16715"/>
                  </a:lnTo>
                  <a:lnTo>
                    <a:pt x="11201851" y="15745"/>
                  </a:lnTo>
                  <a:lnTo>
                    <a:pt x="11211698" y="14798"/>
                  </a:lnTo>
                  <a:lnTo>
                    <a:pt x="11221600" y="13873"/>
                  </a:lnTo>
                  <a:lnTo>
                    <a:pt x="11231558" y="12971"/>
                  </a:lnTo>
                  <a:lnTo>
                    <a:pt x="11241583" y="12091"/>
                  </a:lnTo>
                  <a:lnTo>
                    <a:pt x="11251667" y="11231"/>
                  </a:lnTo>
                  <a:lnTo>
                    <a:pt x="11261821" y="10393"/>
                  </a:lnTo>
                  <a:lnTo>
                    <a:pt x="11272046" y="9575"/>
                  </a:lnTo>
                  <a:lnTo>
                    <a:pt x="11282342" y="8776"/>
                  </a:lnTo>
                  <a:lnTo>
                    <a:pt x="11292715" y="7997"/>
                  </a:lnTo>
                  <a:lnTo>
                    <a:pt x="11303168" y="7237"/>
                  </a:lnTo>
                  <a:lnTo>
                    <a:pt x="11313703" y="6494"/>
                  </a:lnTo>
                  <a:lnTo>
                    <a:pt x="11324323" y="5770"/>
                  </a:lnTo>
                  <a:lnTo>
                    <a:pt x="11335030" y="5063"/>
                  </a:lnTo>
                  <a:lnTo>
                    <a:pt x="11345829" y="4372"/>
                  </a:lnTo>
                  <a:lnTo>
                    <a:pt x="11356722" y="3699"/>
                  </a:lnTo>
                  <a:lnTo>
                    <a:pt x="11378816" y="2397"/>
                  </a:lnTo>
                  <a:lnTo>
                    <a:pt x="11389822" y="1814"/>
                  </a:lnTo>
                  <a:lnTo>
                    <a:pt x="11400946" y="1313"/>
                  </a:lnTo>
                  <a:lnTo>
                    <a:pt x="11412121" y="895"/>
                  </a:lnTo>
                  <a:lnTo>
                    <a:pt x="11423342" y="558"/>
                  </a:lnTo>
                  <a:lnTo>
                    <a:pt x="11434615" y="302"/>
                  </a:lnTo>
                  <a:lnTo>
                    <a:pt x="11445935" y="125"/>
                  </a:lnTo>
                  <a:lnTo>
                    <a:pt x="11457300" y="25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alpha val="0"/>
                  </a:schemeClr>
                </a:gs>
                <a:gs pos="0">
                  <a:schemeClr val="accent1">
                    <a:alpha val="15000"/>
                  </a:schemeClr>
                </a:gs>
              </a:gsLst>
              <a:lin ang="5100000" scaled="0"/>
            </a:gradFill>
            <a:ln w="127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" name="任意多边形: 形状 4"/>
            <p:cNvSpPr/>
            <p:nvPr/>
          </p:nvSpPr>
          <p:spPr>
            <a:xfrm>
              <a:off x="63454" y="4415741"/>
              <a:ext cx="12192000" cy="2079487"/>
            </a:xfrm>
            <a:custGeom>
              <a:avLst/>
              <a:gdLst>
                <a:gd name="connsiteX0" fmla="*/ 11468847 w 12192000"/>
                <a:gd name="connsiteY0" fmla="*/ 0 h 2079487"/>
                <a:gd name="connsiteX1" fmla="*/ 11480497 w 12192000"/>
                <a:gd name="connsiteY1" fmla="*/ 51 h 2079487"/>
                <a:gd name="connsiteX2" fmla="*/ 11492181 w 12192000"/>
                <a:gd name="connsiteY2" fmla="*/ 174 h 2079487"/>
                <a:gd name="connsiteX3" fmla="*/ 11503900 w 12192000"/>
                <a:gd name="connsiteY3" fmla="*/ 368 h 2079487"/>
                <a:gd name="connsiteX4" fmla="*/ 11515651 w 12192000"/>
                <a:gd name="connsiteY4" fmla="*/ 633 h 2079487"/>
                <a:gd name="connsiteX5" fmla="*/ 11527435 w 12192000"/>
                <a:gd name="connsiteY5" fmla="*/ 966 h 2079487"/>
                <a:gd name="connsiteX6" fmla="*/ 11539247 w 12192000"/>
                <a:gd name="connsiteY6" fmla="*/ 1365 h 2079487"/>
                <a:gd name="connsiteX7" fmla="*/ 11551089 w 12192000"/>
                <a:gd name="connsiteY7" fmla="*/ 1829 h 2079487"/>
                <a:gd name="connsiteX8" fmla="*/ 11562956 w 12192000"/>
                <a:gd name="connsiteY8" fmla="*/ 2355 h 2079487"/>
                <a:gd name="connsiteX9" fmla="*/ 11574849 w 12192000"/>
                <a:gd name="connsiteY9" fmla="*/ 2942 h 2079487"/>
                <a:gd name="connsiteX10" fmla="*/ 11586766 w 12192000"/>
                <a:gd name="connsiteY10" fmla="*/ 3589 h 2079487"/>
                <a:gd name="connsiteX11" fmla="*/ 11598706 w 12192000"/>
                <a:gd name="connsiteY11" fmla="*/ 4293 h 2079487"/>
                <a:gd name="connsiteX12" fmla="*/ 11610666 w 12192000"/>
                <a:gd name="connsiteY12" fmla="*/ 5052 h 2079487"/>
                <a:gd name="connsiteX13" fmla="*/ 11622648 w 12192000"/>
                <a:gd name="connsiteY13" fmla="*/ 5866 h 2079487"/>
                <a:gd name="connsiteX14" fmla="*/ 11634649 w 12192000"/>
                <a:gd name="connsiteY14" fmla="*/ 6732 h 2079487"/>
                <a:gd name="connsiteX15" fmla="*/ 11646667 w 12192000"/>
                <a:gd name="connsiteY15" fmla="*/ 7649 h 2079487"/>
                <a:gd name="connsiteX16" fmla="*/ 11658701 w 12192000"/>
                <a:gd name="connsiteY16" fmla="*/ 8615 h 2079487"/>
                <a:gd name="connsiteX17" fmla="*/ 11670747 w 12192000"/>
                <a:gd name="connsiteY17" fmla="*/ 9628 h 2079487"/>
                <a:gd name="connsiteX18" fmla="*/ 11682810 w 12192000"/>
                <a:gd name="connsiteY18" fmla="*/ 10686 h 2079487"/>
                <a:gd name="connsiteX19" fmla="*/ 11694881 w 12192000"/>
                <a:gd name="connsiteY19" fmla="*/ 11788 h 2079487"/>
                <a:gd name="connsiteX20" fmla="*/ 11706964 w 12192000"/>
                <a:gd name="connsiteY20" fmla="*/ 12932 h 2079487"/>
                <a:gd name="connsiteX21" fmla="*/ 11719056 w 12192000"/>
                <a:gd name="connsiteY21" fmla="*/ 14116 h 2079487"/>
                <a:gd name="connsiteX22" fmla="*/ 11731156 w 12192000"/>
                <a:gd name="connsiteY22" fmla="*/ 15339 h 2079487"/>
                <a:gd name="connsiteX23" fmla="*/ 11743260 w 12192000"/>
                <a:gd name="connsiteY23" fmla="*/ 16599 h 2079487"/>
                <a:gd name="connsiteX24" fmla="*/ 11755371 w 12192000"/>
                <a:gd name="connsiteY24" fmla="*/ 17894 h 2079487"/>
                <a:gd name="connsiteX25" fmla="*/ 11767483 w 12192000"/>
                <a:gd name="connsiteY25" fmla="*/ 19222 h 2079487"/>
                <a:gd name="connsiteX26" fmla="*/ 11779599 w 12192000"/>
                <a:gd name="connsiteY26" fmla="*/ 20582 h 2079487"/>
                <a:gd name="connsiteX27" fmla="*/ 11791715 w 12192000"/>
                <a:gd name="connsiteY27" fmla="*/ 21972 h 2079487"/>
                <a:gd name="connsiteX28" fmla="*/ 11803830 w 12192000"/>
                <a:gd name="connsiteY28" fmla="*/ 23389 h 2079487"/>
                <a:gd name="connsiteX29" fmla="*/ 11815942 w 12192000"/>
                <a:gd name="connsiteY29" fmla="*/ 24834 h 2079487"/>
                <a:gd name="connsiteX30" fmla="*/ 11828051 w 12192000"/>
                <a:gd name="connsiteY30" fmla="*/ 26304 h 2079487"/>
                <a:gd name="connsiteX31" fmla="*/ 11840155 w 12192000"/>
                <a:gd name="connsiteY31" fmla="*/ 27797 h 2079487"/>
                <a:gd name="connsiteX32" fmla="*/ 11852252 w 12192000"/>
                <a:gd name="connsiteY32" fmla="*/ 29311 h 2079487"/>
                <a:gd name="connsiteX33" fmla="*/ 11864340 w 12192000"/>
                <a:gd name="connsiteY33" fmla="*/ 30844 h 2079487"/>
                <a:gd name="connsiteX34" fmla="*/ 11876421 w 12192000"/>
                <a:gd name="connsiteY34" fmla="*/ 32396 h 2079487"/>
                <a:gd name="connsiteX35" fmla="*/ 11888490 w 12192000"/>
                <a:gd name="connsiteY35" fmla="*/ 33964 h 2079487"/>
                <a:gd name="connsiteX36" fmla="*/ 11900545 w 12192000"/>
                <a:gd name="connsiteY36" fmla="*/ 35546 h 2079487"/>
                <a:gd name="connsiteX37" fmla="*/ 11912590 w 12192000"/>
                <a:gd name="connsiteY37" fmla="*/ 37142 h 2079487"/>
                <a:gd name="connsiteX38" fmla="*/ 11924618 w 12192000"/>
                <a:gd name="connsiteY38" fmla="*/ 38749 h 2079487"/>
                <a:gd name="connsiteX39" fmla="*/ 11936629 w 12192000"/>
                <a:gd name="connsiteY39" fmla="*/ 40365 h 2079487"/>
                <a:gd name="connsiteX40" fmla="*/ 11948623 w 12192000"/>
                <a:gd name="connsiteY40" fmla="*/ 41988 h 2079487"/>
                <a:gd name="connsiteX41" fmla="*/ 11960597 w 12192000"/>
                <a:gd name="connsiteY41" fmla="*/ 43619 h 2079487"/>
                <a:gd name="connsiteX42" fmla="*/ 11972550 w 12192000"/>
                <a:gd name="connsiteY42" fmla="*/ 45253 h 2079487"/>
                <a:gd name="connsiteX43" fmla="*/ 11984481 w 12192000"/>
                <a:gd name="connsiteY43" fmla="*/ 46889 h 2079487"/>
                <a:gd name="connsiteX44" fmla="*/ 11996388 w 12192000"/>
                <a:gd name="connsiteY44" fmla="*/ 48527 h 2079487"/>
                <a:gd name="connsiteX45" fmla="*/ 12008271 w 12192000"/>
                <a:gd name="connsiteY45" fmla="*/ 50164 h 2079487"/>
                <a:gd name="connsiteX46" fmla="*/ 12020127 w 12192000"/>
                <a:gd name="connsiteY46" fmla="*/ 51799 h 2079487"/>
                <a:gd name="connsiteX47" fmla="*/ 12031957 w 12192000"/>
                <a:gd name="connsiteY47" fmla="*/ 53429 h 2079487"/>
                <a:gd name="connsiteX48" fmla="*/ 12043755 w 12192000"/>
                <a:gd name="connsiteY48" fmla="*/ 55053 h 2079487"/>
                <a:gd name="connsiteX49" fmla="*/ 12055524 w 12192000"/>
                <a:gd name="connsiteY49" fmla="*/ 56670 h 2079487"/>
                <a:gd name="connsiteX50" fmla="*/ 12067259 w 12192000"/>
                <a:gd name="connsiteY50" fmla="*/ 58278 h 2079487"/>
                <a:gd name="connsiteX51" fmla="*/ 12078962 w 12192000"/>
                <a:gd name="connsiteY51" fmla="*/ 59874 h 2079487"/>
                <a:gd name="connsiteX52" fmla="*/ 12090629 w 12192000"/>
                <a:gd name="connsiteY52" fmla="*/ 61458 h 2079487"/>
                <a:gd name="connsiteX53" fmla="*/ 12102258 w 12192000"/>
                <a:gd name="connsiteY53" fmla="*/ 63028 h 2079487"/>
                <a:gd name="connsiteX54" fmla="*/ 12113852 w 12192000"/>
                <a:gd name="connsiteY54" fmla="*/ 64581 h 2079487"/>
                <a:gd name="connsiteX55" fmla="*/ 12125405 w 12192000"/>
                <a:gd name="connsiteY55" fmla="*/ 66117 h 2079487"/>
                <a:gd name="connsiteX56" fmla="*/ 12136917 w 12192000"/>
                <a:gd name="connsiteY56" fmla="*/ 67633 h 2079487"/>
                <a:gd name="connsiteX57" fmla="*/ 12148386 w 12192000"/>
                <a:gd name="connsiteY57" fmla="*/ 69128 h 2079487"/>
                <a:gd name="connsiteX58" fmla="*/ 12159813 w 12192000"/>
                <a:gd name="connsiteY58" fmla="*/ 70600 h 2079487"/>
                <a:gd name="connsiteX59" fmla="*/ 12171193 w 12192000"/>
                <a:gd name="connsiteY59" fmla="*/ 72047 h 2079487"/>
                <a:gd name="connsiteX60" fmla="*/ 12182527 w 12192000"/>
                <a:gd name="connsiteY60" fmla="*/ 73469 h 2079487"/>
                <a:gd name="connsiteX61" fmla="*/ 12192000 w 12192000"/>
                <a:gd name="connsiteY61" fmla="*/ 74639 h 2079487"/>
                <a:gd name="connsiteX62" fmla="*/ 12192000 w 12192000"/>
                <a:gd name="connsiteY62" fmla="*/ 106625 h 2079487"/>
                <a:gd name="connsiteX63" fmla="*/ 12189987 w 12192000"/>
                <a:gd name="connsiteY63" fmla="*/ 106381 h 2079487"/>
                <a:gd name="connsiteX64" fmla="*/ 12178637 w 12192000"/>
                <a:gd name="connsiteY64" fmla="*/ 104979 h 2079487"/>
                <a:gd name="connsiteX65" fmla="*/ 12167242 w 12192000"/>
                <a:gd name="connsiteY65" fmla="*/ 103550 h 2079487"/>
                <a:gd name="connsiteX66" fmla="*/ 12155807 w 12192000"/>
                <a:gd name="connsiteY66" fmla="*/ 102096 h 2079487"/>
                <a:gd name="connsiteX67" fmla="*/ 12144329 w 12192000"/>
                <a:gd name="connsiteY67" fmla="*/ 100617 h 2079487"/>
                <a:gd name="connsiteX68" fmla="*/ 12132813 w 12192000"/>
                <a:gd name="connsiteY68" fmla="*/ 99116 h 2079487"/>
                <a:gd name="connsiteX69" fmla="*/ 12121259 w 12192000"/>
                <a:gd name="connsiteY69" fmla="*/ 97595 h 2079487"/>
                <a:gd name="connsiteX70" fmla="*/ 12109668 w 12192000"/>
                <a:gd name="connsiteY70" fmla="*/ 96054 h 2079487"/>
                <a:gd name="connsiteX71" fmla="*/ 12098043 w 12192000"/>
                <a:gd name="connsiteY71" fmla="*/ 94496 h 2079487"/>
                <a:gd name="connsiteX72" fmla="*/ 12086383 w 12192000"/>
                <a:gd name="connsiteY72" fmla="*/ 92923 h 2079487"/>
                <a:gd name="connsiteX73" fmla="*/ 12074691 w 12192000"/>
                <a:gd name="connsiteY73" fmla="*/ 91336 h 2079487"/>
                <a:gd name="connsiteX74" fmla="*/ 12062967 w 12192000"/>
                <a:gd name="connsiteY74" fmla="*/ 89736 h 2079487"/>
                <a:gd name="connsiteX75" fmla="*/ 12051214 w 12192000"/>
                <a:gd name="connsiteY75" fmla="*/ 88126 h 2079487"/>
                <a:gd name="connsiteX76" fmla="*/ 12039434 w 12192000"/>
                <a:gd name="connsiteY76" fmla="*/ 86508 h 2079487"/>
                <a:gd name="connsiteX77" fmla="*/ 12027625 w 12192000"/>
                <a:gd name="connsiteY77" fmla="*/ 84882 h 2079487"/>
                <a:gd name="connsiteX78" fmla="*/ 12015793 w 12192000"/>
                <a:gd name="connsiteY78" fmla="*/ 83251 h 2079487"/>
                <a:gd name="connsiteX79" fmla="*/ 12003935 w 12192000"/>
                <a:gd name="connsiteY79" fmla="*/ 81616 h 2079487"/>
                <a:gd name="connsiteX80" fmla="*/ 11992056 w 12192000"/>
                <a:gd name="connsiteY80" fmla="*/ 79980 h 2079487"/>
                <a:gd name="connsiteX81" fmla="*/ 11980155 w 12192000"/>
                <a:gd name="connsiteY81" fmla="*/ 78343 h 2079487"/>
                <a:gd name="connsiteX82" fmla="*/ 11968235 w 12192000"/>
                <a:gd name="connsiteY82" fmla="*/ 76708 h 2079487"/>
                <a:gd name="connsiteX83" fmla="*/ 11956296 w 12192000"/>
                <a:gd name="connsiteY83" fmla="*/ 75076 h 2079487"/>
                <a:gd name="connsiteX84" fmla="*/ 11944340 w 12192000"/>
                <a:gd name="connsiteY84" fmla="*/ 73448 h 2079487"/>
                <a:gd name="connsiteX85" fmla="*/ 11932370 w 12192000"/>
                <a:gd name="connsiteY85" fmla="*/ 71828 h 2079487"/>
                <a:gd name="connsiteX86" fmla="*/ 11920384 w 12192000"/>
                <a:gd name="connsiteY86" fmla="*/ 70215 h 2079487"/>
                <a:gd name="connsiteX87" fmla="*/ 11908385 w 12192000"/>
                <a:gd name="connsiteY87" fmla="*/ 68612 h 2079487"/>
                <a:gd name="connsiteX88" fmla="*/ 11896375 w 12192000"/>
                <a:gd name="connsiteY88" fmla="*/ 67021 h 2079487"/>
                <a:gd name="connsiteX89" fmla="*/ 11884358 w 12192000"/>
                <a:gd name="connsiteY89" fmla="*/ 65444 h 2079487"/>
                <a:gd name="connsiteX90" fmla="*/ 11872329 w 12192000"/>
                <a:gd name="connsiteY90" fmla="*/ 63882 h 2079487"/>
                <a:gd name="connsiteX91" fmla="*/ 11860295 w 12192000"/>
                <a:gd name="connsiteY91" fmla="*/ 62336 h 2079487"/>
                <a:gd name="connsiteX92" fmla="*/ 11848256 w 12192000"/>
                <a:gd name="connsiteY92" fmla="*/ 60808 h 2079487"/>
                <a:gd name="connsiteX93" fmla="*/ 11836212 w 12192000"/>
                <a:gd name="connsiteY93" fmla="*/ 59301 h 2079487"/>
                <a:gd name="connsiteX94" fmla="*/ 11824165 w 12192000"/>
                <a:gd name="connsiteY94" fmla="*/ 57815 h 2079487"/>
                <a:gd name="connsiteX95" fmla="*/ 11812118 w 12192000"/>
                <a:gd name="connsiteY95" fmla="*/ 56353 h 2079487"/>
                <a:gd name="connsiteX96" fmla="*/ 11800069 w 12192000"/>
                <a:gd name="connsiteY96" fmla="*/ 54916 h 2079487"/>
                <a:gd name="connsiteX97" fmla="*/ 11788024 w 12192000"/>
                <a:gd name="connsiteY97" fmla="*/ 53506 h 2079487"/>
                <a:gd name="connsiteX98" fmla="*/ 11775980 w 12192000"/>
                <a:gd name="connsiteY98" fmla="*/ 52125 h 2079487"/>
                <a:gd name="connsiteX99" fmla="*/ 11763942 w 12192000"/>
                <a:gd name="connsiteY99" fmla="*/ 50774 h 2079487"/>
                <a:gd name="connsiteX100" fmla="*/ 11751910 w 12192000"/>
                <a:gd name="connsiteY100" fmla="*/ 49455 h 2079487"/>
                <a:gd name="connsiteX101" fmla="*/ 11739886 w 12192000"/>
                <a:gd name="connsiteY101" fmla="*/ 48169 h 2079487"/>
                <a:gd name="connsiteX102" fmla="*/ 11727869 w 12192000"/>
                <a:gd name="connsiteY102" fmla="*/ 46919 h 2079487"/>
                <a:gd name="connsiteX103" fmla="*/ 11715864 w 12192000"/>
                <a:gd name="connsiteY103" fmla="*/ 45706 h 2079487"/>
                <a:gd name="connsiteX104" fmla="*/ 11703870 w 12192000"/>
                <a:gd name="connsiteY104" fmla="*/ 44531 h 2079487"/>
                <a:gd name="connsiteX105" fmla="*/ 11691889 w 12192000"/>
                <a:gd name="connsiteY105" fmla="*/ 43397 h 2079487"/>
                <a:gd name="connsiteX106" fmla="*/ 11679923 w 12192000"/>
                <a:gd name="connsiteY106" fmla="*/ 42305 h 2079487"/>
                <a:gd name="connsiteX107" fmla="*/ 11667974 w 12192000"/>
                <a:gd name="connsiteY107" fmla="*/ 41257 h 2079487"/>
                <a:gd name="connsiteX108" fmla="*/ 11656041 w 12192000"/>
                <a:gd name="connsiteY108" fmla="*/ 40254 h 2079487"/>
                <a:gd name="connsiteX109" fmla="*/ 11644128 w 12192000"/>
                <a:gd name="connsiteY109" fmla="*/ 39298 h 2079487"/>
                <a:gd name="connsiteX110" fmla="*/ 11632234 w 12192000"/>
                <a:gd name="connsiteY110" fmla="*/ 38390 h 2079487"/>
                <a:gd name="connsiteX111" fmla="*/ 11620363 w 12192000"/>
                <a:gd name="connsiteY111" fmla="*/ 37534 h 2079487"/>
                <a:gd name="connsiteX112" fmla="*/ 11608514 w 12192000"/>
                <a:gd name="connsiteY112" fmla="*/ 36729 h 2079487"/>
                <a:gd name="connsiteX113" fmla="*/ 11596695 w 12192000"/>
                <a:gd name="connsiteY113" fmla="*/ 35979 h 2079487"/>
                <a:gd name="connsiteX114" fmla="*/ 11584898 w 12192000"/>
                <a:gd name="connsiteY114" fmla="*/ 35284 h 2079487"/>
                <a:gd name="connsiteX115" fmla="*/ 11573128 w 12192000"/>
                <a:gd name="connsiteY115" fmla="*/ 34645 h 2079487"/>
                <a:gd name="connsiteX116" fmla="*/ 11561392 w 12192000"/>
                <a:gd name="connsiteY116" fmla="*/ 34067 h 2079487"/>
                <a:gd name="connsiteX117" fmla="*/ 11549682 w 12192000"/>
                <a:gd name="connsiteY117" fmla="*/ 33548 h 2079487"/>
                <a:gd name="connsiteX118" fmla="*/ 11538006 w 12192000"/>
                <a:gd name="connsiteY118" fmla="*/ 33091 h 2079487"/>
                <a:gd name="connsiteX119" fmla="*/ 11526364 w 12192000"/>
                <a:gd name="connsiteY119" fmla="*/ 32698 h 2079487"/>
                <a:gd name="connsiteX120" fmla="*/ 11514757 w 12192000"/>
                <a:gd name="connsiteY120" fmla="*/ 32371 h 2079487"/>
                <a:gd name="connsiteX121" fmla="*/ 11503185 w 12192000"/>
                <a:gd name="connsiteY121" fmla="*/ 32111 h 2079487"/>
                <a:gd name="connsiteX122" fmla="*/ 11491656 w 12192000"/>
                <a:gd name="connsiteY122" fmla="*/ 31920 h 2079487"/>
                <a:gd name="connsiteX123" fmla="*/ 11480162 w 12192000"/>
                <a:gd name="connsiteY123" fmla="*/ 31799 h 2079487"/>
                <a:gd name="connsiteX124" fmla="*/ 11468709 w 12192000"/>
                <a:gd name="connsiteY124" fmla="*/ 31750 h 2079487"/>
                <a:gd name="connsiteX125" fmla="*/ 11457300 w 12192000"/>
                <a:gd name="connsiteY125" fmla="*/ 31775 h 2079487"/>
                <a:gd name="connsiteX126" fmla="*/ 11445935 w 12192000"/>
                <a:gd name="connsiteY126" fmla="*/ 31875 h 2079487"/>
                <a:gd name="connsiteX127" fmla="*/ 11434615 w 12192000"/>
                <a:gd name="connsiteY127" fmla="*/ 32052 h 2079487"/>
                <a:gd name="connsiteX128" fmla="*/ 11423342 w 12192000"/>
                <a:gd name="connsiteY128" fmla="*/ 32308 h 2079487"/>
                <a:gd name="connsiteX129" fmla="*/ 11412121 w 12192000"/>
                <a:gd name="connsiteY129" fmla="*/ 32645 h 2079487"/>
                <a:gd name="connsiteX130" fmla="*/ 11400946 w 12192000"/>
                <a:gd name="connsiteY130" fmla="*/ 33063 h 2079487"/>
                <a:gd name="connsiteX131" fmla="*/ 11389822 w 12192000"/>
                <a:gd name="connsiteY131" fmla="*/ 33564 h 2079487"/>
                <a:gd name="connsiteX132" fmla="*/ 11378816 w 12192000"/>
                <a:gd name="connsiteY132" fmla="*/ 34147 h 2079487"/>
                <a:gd name="connsiteX133" fmla="*/ 11356722 w 12192000"/>
                <a:gd name="connsiteY133" fmla="*/ 35449 h 2079487"/>
                <a:gd name="connsiteX134" fmla="*/ 11345829 w 12192000"/>
                <a:gd name="connsiteY134" fmla="*/ 36122 h 2079487"/>
                <a:gd name="connsiteX135" fmla="*/ 11335030 w 12192000"/>
                <a:gd name="connsiteY135" fmla="*/ 36813 h 2079487"/>
                <a:gd name="connsiteX136" fmla="*/ 11324323 w 12192000"/>
                <a:gd name="connsiteY136" fmla="*/ 37520 h 2079487"/>
                <a:gd name="connsiteX137" fmla="*/ 11313703 w 12192000"/>
                <a:gd name="connsiteY137" fmla="*/ 38244 h 2079487"/>
                <a:gd name="connsiteX138" fmla="*/ 11303168 w 12192000"/>
                <a:gd name="connsiteY138" fmla="*/ 38987 h 2079487"/>
                <a:gd name="connsiteX139" fmla="*/ 11292715 w 12192000"/>
                <a:gd name="connsiteY139" fmla="*/ 39747 h 2079487"/>
                <a:gd name="connsiteX140" fmla="*/ 11282342 w 12192000"/>
                <a:gd name="connsiteY140" fmla="*/ 40526 h 2079487"/>
                <a:gd name="connsiteX141" fmla="*/ 11272046 w 12192000"/>
                <a:gd name="connsiteY141" fmla="*/ 41325 h 2079487"/>
                <a:gd name="connsiteX142" fmla="*/ 11261821 w 12192000"/>
                <a:gd name="connsiteY142" fmla="*/ 42143 h 2079487"/>
                <a:gd name="connsiteX143" fmla="*/ 11251667 w 12192000"/>
                <a:gd name="connsiteY143" fmla="*/ 42981 h 2079487"/>
                <a:gd name="connsiteX144" fmla="*/ 11241583 w 12192000"/>
                <a:gd name="connsiteY144" fmla="*/ 43841 h 2079487"/>
                <a:gd name="connsiteX145" fmla="*/ 11231558 w 12192000"/>
                <a:gd name="connsiteY145" fmla="*/ 44721 h 2079487"/>
                <a:gd name="connsiteX146" fmla="*/ 11221600 w 12192000"/>
                <a:gd name="connsiteY146" fmla="*/ 45623 h 2079487"/>
                <a:gd name="connsiteX147" fmla="*/ 11211698 w 12192000"/>
                <a:gd name="connsiteY147" fmla="*/ 46548 h 2079487"/>
                <a:gd name="connsiteX148" fmla="*/ 11201851 w 12192000"/>
                <a:gd name="connsiteY148" fmla="*/ 47495 h 2079487"/>
                <a:gd name="connsiteX149" fmla="*/ 11192057 w 12192000"/>
                <a:gd name="connsiteY149" fmla="*/ 48465 h 2079487"/>
                <a:gd name="connsiteX150" fmla="*/ 11182313 w 12192000"/>
                <a:gd name="connsiteY150" fmla="*/ 49458 h 2079487"/>
                <a:gd name="connsiteX151" fmla="*/ 11172614 w 12192000"/>
                <a:gd name="connsiteY151" fmla="*/ 50476 h 2079487"/>
                <a:gd name="connsiteX152" fmla="*/ 11162959 w 12192000"/>
                <a:gd name="connsiteY152" fmla="*/ 51518 h 2079487"/>
                <a:gd name="connsiteX153" fmla="*/ 11153345 w 12192000"/>
                <a:gd name="connsiteY153" fmla="*/ 52585 h 2079487"/>
                <a:gd name="connsiteX154" fmla="*/ 11143768 w 12192000"/>
                <a:gd name="connsiteY154" fmla="*/ 53678 h 2079487"/>
                <a:gd name="connsiteX155" fmla="*/ 11134228 w 12192000"/>
                <a:gd name="connsiteY155" fmla="*/ 54797 h 2079487"/>
                <a:gd name="connsiteX156" fmla="*/ 11124715 w 12192000"/>
                <a:gd name="connsiteY156" fmla="*/ 55943 h 2079487"/>
                <a:gd name="connsiteX157" fmla="*/ 11115234 w 12192000"/>
                <a:gd name="connsiteY157" fmla="*/ 57115 h 2079487"/>
                <a:gd name="connsiteX158" fmla="*/ 11105776 w 12192000"/>
                <a:gd name="connsiteY158" fmla="*/ 58314 h 2079487"/>
                <a:gd name="connsiteX159" fmla="*/ 11096342 w 12192000"/>
                <a:gd name="connsiteY159" fmla="*/ 59542 h 2079487"/>
                <a:gd name="connsiteX160" fmla="*/ 11086928 w 12192000"/>
                <a:gd name="connsiteY160" fmla="*/ 60798 h 2079487"/>
                <a:gd name="connsiteX161" fmla="*/ 11077529 w 12192000"/>
                <a:gd name="connsiteY161" fmla="*/ 62084 h 2079487"/>
                <a:gd name="connsiteX162" fmla="*/ 11068147 w 12192000"/>
                <a:gd name="connsiteY162" fmla="*/ 63398 h 2079487"/>
                <a:gd name="connsiteX163" fmla="*/ 11058771 w 12192000"/>
                <a:gd name="connsiteY163" fmla="*/ 64742 h 2079487"/>
                <a:gd name="connsiteX164" fmla="*/ 11049404 w 12192000"/>
                <a:gd name="connsiteY164" fmla="*/ 66117 h 2079487"/>
                <a:gd name="connsiteX165" fmla="*/ 11040043 w 12192000"/>
                <a:gd name="connsiteY165" fmla="*/ 67523 h 2079487"/>
                <a:gd name="connsiteX166" fmla="*/ 11030685 w 12192000"/>
                <a:gd name="connsiteY166" fmla="*/ 68960 h 2079487"/>
                <a:gd name="connsiteX167" fmla="*/ 11021321 w 12192000"/>
                <a:gd name="connsiteY167" fmla="*/ 70430 h 2079487"/>
                <a:gd name="connsiteX168" fmla="*/ 11011955 w 12192000"/>
                <a:gd name="connsiteY168" fmla="*/ 71931 h 2079487"/>
                <a:gd name="connsiteX169" fmla="*/ 11002582 w 12192000"/>
                <a:gd name="connsiteY169" fmla="*/ 73465 h 2079487"/>
                <a:gd name="connsiteX170" fmla="*/ 10993197 w 12192000"/>
                <a:gd name="connsiteY170" fmla="*/ 75033 h 2079487"/>
                <a:gd name="connsiteX171" fmla="*/ 10983799 w 12192000"/>
                <a:gd name="connsiteY171" fmla="*/ 76635 h 2079487"/>
                <a:gd name="connsiteX172" fmla="*/ 10974387 w 12192000"/>
                <a:gd name="connsiteY172" fmla="*/ 78271 h 2079487"/>
                <a:gd name="connsiteX173" fmla="*/ 10964951 w 12192000"/>
                <a:gd name="connsiteY173" fmla="*/ 79941 h 2079487"/>
                <a:gd name="connsiteX174" fmla="*/ 10955495 w 12192000"/>
                <a:gd name="connsiteY174" fmla="*/ 81648 h 2079487"/>
                <a:gd name="connsiteX175" fmla="*/ 10946015 w 12192000"/>
                <a:gd name="connsiteY175" fmla="*/ 83390 h 2079487"/>
                <a:gd name="connsiteX176" fmla="*/ 10936504 w 12192000"/>
                <a:gd name="connsiteY176" fmla="*/ 85168 h 2079487"/>
                <a:gd name="connsiteX177" fmla="*/ 10926962 w 12192000"/>
                <a:gd name="connsiteY177" fmla="*/ 86983 h 2079487"/>
                <a:gd name="connsiteX178" fmla="*/ 10917387 w 12192000"/>
                <a:gd name="connsiteY178" fmla="*/ 88836 h 2079487"/>
                <a:gd name="connsiteX179" fmla="*/ 10907774 w 12192000"/>
                <a:gd name="connsiteY179" fmla="*/ 90726 h 2079487"/>
                <a:gd name="connsiteX180" fmla="*/ 10898121 w 12192000"/>
                <a:gd name="connsiteY180" fmla="*/ 92655 h 2079487"/>
                <a:gd name="connsiteX181" fmla="*/ 10888425 w 12192000"/>
                <a:gd name="connsiteY181" fmla="*/ 94623 h 2079487"/>
                <a:gd name="connsiteX182" fmla="*/ 10878679 w 12192000"/>
                <a:gd name="connsiteY182" fmla="*/ 96630 h 2079487"/>
                <a:gd name="connsiteX183" fmla="*/ 10868887 w 12192000"/>
                <a:gd name="connsiteY183" fmla="*/ 98677 h 2079487"/>
                <a:gd name="connsiteX184" fmla="*/ 10859042 w 12192000"/>
                <a:gd name="connsiteY184" fmla="*/ 100765 h 2079487"/>
                <a:gd name="connsiteX185" fmla="*/ 10849141 w 12192000"/>
                <a:gd name="connsiteY185" fmla="*/ 102892 h 2079487"/>
                <a:gd name="connsiteX186" fmla="*/ 10839181 w 12192000"/>
                <a:gd name="connsiteY186" fmla="*/ 105062 h 2079487"/>
                <a:gd name="connsiteX187" fmla="*/ 10829161 w 12192000"/>
                <a:gd name="connsiteY187" fmla="*/ 107273 h 2079487"/>
                <a:gd name="connsiteX188" fmla="*/ 10819077 w 12192000"/>
                <a:gd name="connsiteY188" fmla="*/ 109526 h 2079487"/>
                <a:gd name="connsiteX189" fmla="*/ 10808925 w 12192000"/>
                <a:gd name="connsiteY189" fmla="*/ 111823 h 2079487"/>
                <a:gd name="connsiteX190" fmla="*/ 10798703 w 12192000"/>
                <a:gd name="connsiteY190" fmla="*/ 114163 h 2079487"/>
                <a:gd name="connsiteX191" fmla="*/ 10788408 w 12192000"/>
                <a:gd name="connsiteY191" fmla="*/ 116546 h 2079487"/>
                <a:gd name="connsiteX192" fmla="*/ 10778036 w 12192000"/>
                <a:gd name="connsiteY192" fmla="*/ 118974 h 2079487"/>
                <a:gd name="connsiteX193" fmla="*/ 10767586 w 12192000"/>
                <a:gd name="connsiteY193" fmla="*/ 121447 h 2079487"/>
                <a:gd name="connsiteX194" fmla="*/ 10757054 w 12192000"/>
                <a:gd name="connsiteY194" fmla="*/ 123965 h 2079487"/>
                <a:gd name="connsiteX195" fmla="*/ 10746437 w 12192000"/>
                <a:gd name="connsiteY195" fmla="*/ 126529 h 2079487"/>
                <a:gd name="connsiteX196" fmla="*/ 10735731 w 12192000"/>
                <a:gd name="connsiteY196" fmla="*/ 129139 h 2079487"/>
                <a:gd name="connsiteX197" fmla="*/ 10724935 w 12192000"/>
                <a:gd name="connsiteY197" fmla="*/ 131796 h 2079487"/>
                <a:gd name="connsiteX198" fmla="*/ 10714045 w 12192000"/>
                <a:gd name="connsiteY198" fmla="*/ 134500 h 2079487"/>
                <a:gd name="connsiteX199" fmla="*/ 10703058 w 12192000"/>
                <a:gd name="connsiteY199" fmla="*/ 137252 h 2079487"/>
                <a:gd name="connsiteX200" fmla="*/ 10691971 w 12192000"/>
                <a:gd name="connsiteY200" fmla="*/ 140052 h 2079487"/>
                <a:gd name="connsiteX201" fmla="*/ 10680781 w 12192000"/>
                <a:gd name="connsiteY201" fmla="*/ 142901 h 2079487"/>
                <a:gd name="connsiteX202" fmla="*/ 10669487 w 12192000"/>
                <a:gd name="connsiteY202" fmla="*/ 145799 h 2079487"/>
                <a:gd name="connsiteX203" fmla="*/ 10658083 w 12192000"/>
                <a:gd name="connsiteY203" fmla="*/ 148747 h 2079487"/>
                <a:gd name="connsiteX204" fmla="*/ 10646567 w 12192000"/>
                <a:gd name="connsiteY204" fmla="*/ 151746 h 2079487"/>
                <a:gd name="connsiteX205" fmla="*/ 10634937 w 12192000"/>
                <a:gd name="connsiteY205" fmla="*/ 154795 h 2079487"/>
                <a:gd name="connsiteX206" fmla="*/ 10623190 w 12192000"/>
                <a:gd name="connsiteY206" fmla="*/ 157895 h 2079487"/>
                <a:gd name="connsiteX207" fmla="*/ 10611323 w 12192000"/>
                <a:gd name="connsiteY207" fmla="*/ 161047 h 2079487"/>
                <a:gd name="connsiteX208" fmla="*/ 10599331 w 12192000"/>
                <a:gd name="connsiteY208" fmla="*/ 164251 h 2079487"/>
                <a:gd name="connsiteX209" fmla="*/ 10587214 w 12192000"/>
                <a:gd name="connsiteY209" fmla="*/ 167507 h 2079487"/>
                <a:gd name="connsiteX210" fmla="*/ 10574965 w 12192000"/>
                <a:gd name="connsiteY210" fmla="*/ 170817 h 2079487"/>
                <a:gd name="connsiteX211" fmla="*/ 10562588 w 12192000"/>
                <a:gd name="connsiteY211" fmla="*/ 174180 h 2079487"/>
                <a:gd name="connsiteX212" fmla="*/ 10550076 w 12192000"/>
                <a:gd name="connsiteY212" fmla="*/ 177598 h 2079487"/>
                <a:gd name="connsiteX213" fmla="*/ 10537422 w 12192000"/>
                <a:gd name="connsiteY213" fmla="*/ 181071 h 2079487"/>
                <a:gd name="connsiteX214" fmla="*/ 10524629 w 12192000"/>
                <a:gd name="connsiteY214" fmla="*/ 184598 h 2079487"/>
                <a:gd name="connsiteX215" fmla="*/ 10511696 w 12192000"/>
                <a:gd name="connsiteY215" fmla="*/ 188181 h 2079487"/>
                <a:gd name="connsiteX216" fmla="*/ 10498611 w 12192000"/>
                <a:gd name="connsiteY216" fmla="*/ 191820 h 2079487"/>
                <a:gd name="connsiteX217" fmla="*/ 10485377 w 12192000"/>
                <a:gd name="connsiteY217" fmla="*/ 195515 h 2079487"/>
                <a:gd name="connsiteX218" fmla="*/ 10471990 w 12192000"/>
                <a:gd name="connsiteY218" fmla="*/ 199268 h 2079487"/>
                <a:gd name="connsiteX219" fmla="*/ 10458449 w 12192000"/>
                <a:gd name="connsiteY219" fmla="*/ 203078 h 2079487"/>
                <a:gd name="connsiteX220" fmla="*/ 10444748 w 12192000"/>
                <a:gd name="connsiteY220" fmla="*/ 206946 h 2079487"/>
                <a:gd name="connsiteX221" fmla="*/ 10430889 w 12192000"/>
                <a:gd name="connsiteY221" fmla="*/ 210873 h 2079487"/>
                <a:gd name="connsiteX222" fmla="*/ 10416862 w 12192000"/>
                <a:gd name="connsiteY222" fmla="*/ 214859 h 2079487"/>
                <a:gd name="connsiteX223" fmla="*/ 10402668 w 12192000"/>
                <a:gd name="connsiteY223" fmla="*/ 218904 h 2079487"/>
                <a:gd name="connsiteX224" fmla="*/ 10388304 w 12192000"/>
                <a:gd name="connsiteY224" fmla="*/ 223009 h 2079487"/>
                <a:gd name="connsiteX225" fmla="*/ 10373767 w 12192000"/>
                <a:gd name="connsiteY225" fmla="*/ 227174 h 2079487"/>
                <a:gd name="connsiteX226" fmla="*/ 10359054 w 12192000"/>
                <a:gd name="connsiteY226" fmla="*/ 231400 h 2079487"/>
                <a:gd name="connsiteX227" fmla="*/ 10344161 w 12192000"/>
                <a:gd name="connsiteY227" fmla="*/ 235688 h 2079487"/>
                <a:gd name="connsiteX228" fmla="*/ 10329089 w 12192000"/>
                <a:gd name="connsiteY228" fmla="*/ 240038 h 2079487"/>
                <a:gd name="connsiteX229" fmla="*/ 10313828 w 12192000"/>
                <a:gd name="connsiteY229" fmla="*/ 244450 h 2079487"/>
                <a:gd name="connsiteX230" fmla="*/ 10298380 w 12192000"/>
                <a:gd name="connsiteY230" fmla="*/ 248925 h 2079487"/>
                <a:gd name="connsiteX231" fmla="*/ 10282746 w 12192000"/>
                <a:gd name="connsiteY231" fmla="*/ 253462 h 2079487"/>
                <a:gd name="connsiteX232" fmla="*/ 10251130 w 12192000"/>
                <a:gd name="connsiteY232" fmla="*/ 262943 h 2079487"/>
                <a:gd name="connsiteX233" fmla="*/ 10235101 w 12192000"/>
                <a:gd name="connsiteY233" fmla="*/ 267963 h 2079487"/>
                <a:gd name="connsiteX234" fmla="*/ 10218909 w 12192000"/>
                <a:gd name="connsiteY234" fmla="*/ 273171 h 2079487"/>
                <a:gd name="connsiteX235" fmla="*/ 10202554 w 12192000"/>
                <a:gd name="connsiteY235" fmla="*/ 278562 h 2079487"/>
                <a:gd name="connsiteX236" fmla="*/ 10186038 w 12192000"/>
                <a:gd name="connsiteY236" fmla="*/ 284132 h 2079487"/>
                <a:gd name="connsiteX237" fmla="*/ 10169362 w 12192000"/>
                <a:gd name="connsiteY237" fmla="*/ 289875 h 2079487"/>
                <a:gd name="connsiteX238" fmla="*/ 10152529 w 12192000"/>
                <a:gd name="connsiteY238" fmla="*/ 295788 h 2079487"/>
                <a:gd name="connsiteX239" fmla="*/ 10135545 w 12192000"/>
                <a:gd name="connsiteY239" fmla="*/ 301865 h 2079487"/>
                <a:gd name="connsiteX240" fmla="*/ 10118408 w 12192000"/>
                <a:gd name="connsiteY240" fmla="*/ 308103 h 2079487"/>
                <a:gd name="connsiteX241" fmla="*/ 10101123 w 12192000"/>
                <a:gd name="connsiteY241" fmla="*/ 314496 h 2079487"/>
                <a:gd name="connsiteX242" fmla="*/ 10083690 w 12192000"/>
                <a:gd name="connsiteY242" fmla="*/ 321041 h 2079487"/>
                <a:gd name="connsiteX243" fmla="*/ 10066116 w 12192000"/>
                <a:gd name="connsiteY243" fmla="*/ 327732 h 2079487"/>
                <a:gd name="connsiteX244" fmla="*/ 10048394 w 12192000"/>
                <a:gd name="connsiteY244" fmla="*/ 334565 h 2079487"/>
                <a:gd name="connsiteX245" fmla="*/ 10030536 w 12192000"/>
                <a:gd name="connsiteY245" fmla="*/ 341535 h 2079487"/>
                <a:gd name="connsiteX246" fmla="*/ 10012540 w 12192000"/>
                <a:gd name="connsiteY246" fmla="*/ 348638 h 2079487"/>
                <a:gd name="connsiteX247" fmla="*/ 9994408 w 12192000"/>
                <a:gd name="connsiteY247" fmla="*/ 355869 h 2079487"/>
                <a:gd name="connsiteX248" fmla="*/ 9976144 w 12192000"/>
                <a:gd name="connsiteY248" fmla="*/ 363223 h 2079487"/>
                <a:gd name="connsiteX249" fmla="*/ 9957748 w 12192000"/>
                <a:gd name="connsiteY249" fmla="*/ 370697 h 2079487"/>
                <a:gd name="connsiteX250" fmla="*/ 9939225 w 12192000"/>
                <a:gd name="connsiteY250" fmla="*/ 378284 h 2079487"/>
                <a:gd name="connsiteX251" fmla="*/ 9920573 w 12192000"/>
                <a:gd name="connsiteY251" fmla="*/ 385982 h 2079487"/>
                <a:gd name="connsiteX252" fmla="*/ 9901799 w 12192000"/>
                <a:gd name="connsiteY252" fmla="*/ 393785 h 2079487"/>
                <a:gd name="connsiteX253" fmla="*/ 9882904 w 12192000"/>
                <a:gd name="connsiteY253" fmla="*/ 401688 h 2079487"/>
                <a:gd name="connsiteX254" fmla="*/ 9863887 w 12192000"/>
                <a:gd name="connsiteY254" fmla="*/ 409688 h 2079487"/>
                <a:gd name="connsiteX255" fmla="*/ 9844752 w 12192000"/>
                <a:gd name="connsiteY255" fmla="*/ 417778 h 2079487"/>
                <a:gd name="connsiteX256" fmla="*/ 9825504 w 12192000"/>
                <a:gd name="connsiteY256" fmla="*/ 425956 h 2079487"/>
                <a:gd name="connsiteX257" fmla="*/ 9806142 w 12192000"/>
                <a:gd name="connsiteY257" fmla="*/ 434215 h 2079487"/>
                <a:gd name="connsiteX258" fmla="*/ 9786668 w 12192000"/>
                <a:gd name="connsiteY258" fmla="*/ 442552 h 2079487"/>
                <a:gd name="connsiteX259" fmla="*/ 9767087 w 12192000"/>
                <a:gd name="connsiteY259" fmla="*/ 450962 h 2079487"/>
                <a:gd name="connsiteX260" fmla="*/ 9747398 w 12192000"/>
                <a:gd name="connsiteY260" fmla="*/ 459441 h 2079487"/>
                <a:gd name="connsiteX261" fmla="*/ 9727604 w 12192000"/>
                <a:gd name="connsiteY261" fmla="*/ 467983 h 2079487"/>
                <a:gd name="connsiteX262" fmla="*/ 9707710 w 12192000"/>
                <a:gd name="connsiteY262" fmla="*/ 476584 h 2079487"/>
                <a:gd name="connsiteX263" fmla="*/ 9687715 w 12192000"/>
                <a:gd name="connsiteY263" fmla="*/ 485240 h 2079487"/>
                <a:gd name="connsiteX264" fmla="*/ 9667621 w 12192000"/>
                <a:gd name="connsiteY264" fmla="*/ 493946 h 2079487"/>
                <a:gd name="connsiteX265" fmla="*/ 9647433 w 12192000"/>
                <a:gd name="connsiteY265" fmla="*/ 502698 h 2079487"/>
                <a:gd name="connsiteX266" fmla="*/ 9627150 w 12192000"/>
                <a:gd name="connsiteY266" fmla="*/ 511490 h 2079487"/>
                <a:gd name="connsiteX267" fmla="*/ 9606775 w 12192000"/>
                <a:gd name="connsiteY267" fmla="*/ 520318 h 2079487"/>
                <a:gd name="connsiteX268" fmla="*/ 9586313 w 12192000"/>
                <a:gd name="connsiteY268" fmla="*/ 529178 h 2079487"/>
                <a:gd name="connsiteX269" fmla="*/ 9565761 w 12192000"/>
                <a:gd name="connsiteY269" fmla="*/ 538065 h 2079487"/>
                <a:gd name="connsiteX270" fmla="*/ 9545127 w 12192000"/>
                <a:gd name="connsiteY270" fmla="*/ 546974 h 2079487"/>
                <a:gd name="connsiteX271" fmla="*/ 9524408 w 12192000"/>
                <a:gd name="connsiteY271" fmla="*/ 555902 h 2079487"/>
                <a:gd name="connsiteX272" fmla="*/ 9503609 w 12192000"/>
                <a:gd name="connsiteY272" fmla="*/ 564841 h 2079487"/>
                <a:gd name="connsiteX273" fmla="*/ 9482732 w 12192000"/>
                <a:gd name="connsiteY273" fmla="*/ 573790 h 2079487"/>
                <a:gd name="connsiteX274" fmla="*/ 9461777 w 12192000"/>
                <a:gd name="connsiteY274" fmla="*/ 582743 h 2079487"/>
                <a:gd name="connsiteX275" fmla="*/ 9440748 w 12192000"/>
                <a:gd name="connsiteY275" fmla="*/ 591696 h 2079487"/>
                <a:gd name="connsiteX276" fmla="*/ 9419647 w 12192000"/>
                <a:gd name="connsiteY276" fmla="*/ 600643 h 2079487"/>
                <a:gd name="connsiteX277" fmla="*/ 9398476 w 12192000"/>
                <a:gd name="connsiteY277" fmla="*/ 609580 h 2079487"/>
                <a:gd name="connsiteX278" fmla="*/ 9377237 w 12192000"/>
                <a:gd name="connsiteY278" fmla="*/ 618504 h 2079487"/>
                <a:gd name="connsiteX279" fmla="*/ 9355931 w 12192000"/>
                <a:gd name="connsiteY279" fmla="*/ 627408 h 2079487"/>
                <a:gd name="connsiteX280" fmla="*/ 9334563 w 12192000"/>
                <a:gd name="connsiteY280" fmla="*/ 636288 h 2079487"/>
                <a:gd name="connsiteX281" fmla="*/ 9313133 w 12192000"/>
                <a:gd name="connsiteY281" fmla="*/ 645141 h 2079487"/>
                <a:gd name="connsiteX282" fmla="*/ 9291643 w 12192000"/>
                <a:gd name="connsiteY282" fmla="*/ 653961 h 2079487"/>
                <a:gd name="connsiteX283" fmla="*/ 9270095 w 12192000"/>
                <a:gd name="connsiteY283" fmla="*/ 662743 h 2079487"/>
                <a:gd name="connsiteX284" fmla="*/ 9248492 w 12192000"/>
                <a:gd name="connsiteY284" fmla="*/ 671483 h 2079487"/>
                <a:gd name="connsiteX285" fmla="*/ 9226836 w 12192000"/>
                <a:gd name="connsiteY285" fmla="*/ 680177 h 2079487"/>
                <a:gd name="connsiteX286" fmla="*/ 9205129 w 12192000"/>
                <a:gd name="connsiteY286" fmla="*/ 688820 h 2079487"/>
                <a:gd name="connsiteX287" fmla="*/ 9183372 w 12192000"/>
                <a:gd name="connsiteY287" fmla="*/ 697407 h 2079487"/>
                <a:gd name="connsiteX288" fmla="*/ 9161568 w 12192000"/>
                <a:gd name="connsiteY288" fmla="*/ 705934 h 2079487"/>
                <a:gd name="connsiteX289" fmla="*/ 9139719 w 12192000"/>
                <a:gd name="connsiteY289" fmla="*/ 714396 h 2079487"/>
                <a:gd name="connsiteX290" fmla="*/ 9117829 w 12192000"/>
                <a:gd name="connsiteY290" fmla="*/ 722788 h 2079487"/>
                <a:gd name="connsiteX291" fmla="*/ 9095897 w 12192000"/>
                <a:gd name="connsiteY291" fmla="*/ 731106 h 2079487"/>
                <a:gd name="connsiteX292" fmla="*/ 9073927 w 12192000"/>
                <a:gd name="connsiteY292" fmla="*/ 739345 h 2079487"/>
                <a:gd name="connsiteX293" fmla="*/ 9051920 w 12192000"/>
                <a:gd name="connsiteY293" fmla="*/ 747501 h 2079487"/>
                <a:gd name="connsiteX294" fmla="*/ 9029879 w 12192000"/>
                <a:gd name="connsiteY294" fmla="*/ 755570 h 2079487"/>
                <a:gd name="connsiteX295" fmla="*/ 9007805 w 12192000"/>
                <a:gd name="connsiteY295" fmla="*/ 763545 h 2079487"/>
                <a:gd name="connsiteX296" fmla="*/ 8985701 w 12192000"/>
                <a:gd name="connsiteY296" fmla="*/ 771424 h 2079487"/>
                <a:gd name="connsiteX297" fmla="*/ 8963569 w 12192000"/>
                <a:gd name="connsiteY297" fmla="*/ 779201 h 2079487"/>
                <a:gd name="connsiteX298" fmla="*/ 8941411 w 12192000"/>
                <a:gd name="connsiteY298" fmla="*/ 786871 h 2079487"/>
                <a:gd name="connsiteX299" fmla="*/ 8919228 w 12192000"/>
                <a:gd name="connsiteY299" fmla="*/ 794431 h 2079487"/>
                <a:gd name="connsiteX300" fmla="*/ 8897025 w 12192000"/>
                <a:gd name="connsiteY300" fmla="*/ 801874 h 2079487"/>
                <a:gd name="connsiteX301" fmla="*/ 8874801 w 12192000"/>
                <a:gd name="connsiteY301" fmla="*/ 809198 h 2079487"/>
                <a:gd name="connsiteX302" fmla="*/ 8852559 w 12192000"/>
                <a:gd name="connsiteY302" fmla="*/ 816398 h 2079487"/>
                <a:gd name="connsiteX303" fmla="*/ 8830300 w 12192000"/>
                <a:gd name="connsiteY303" fmla="*/ 823467 h 2079487"/>
                <a:gd name="connsiteX304" fmla="*/ 8808031 w 12192000"/>
                <a:gd name="connsiteY304" fmla="*/ 830403 h 2079487"/>
                <a:gd name="connsiteX305" fmla="*/ 8785747 w 12192000"/>
                <a:gd name="connsiteY305" fmla="*/ 837200 h 2079487"/>
                <a:gd name="connsiteX306" fmla="*/ 8763455 w 12192000"/>
                <a:gd name="connsiteY306" fmla="*/ 843854 h 2079487"/>
                <a:gd name="connsiteX307" fmla="*/ 8741155 w 12192000"/>
                <a:gd name="connsiteY307" fmla="*/ 850360 h 2079487"/>
                <a:gd name="connsiteX308" fmla="*/ 8718849 w 12192000"/>
                <a:gd name="connsiteY308" fmla="*/ 856713 h 2079487"/>
                <a:gd name="connsiteX309" fmla="*/ 8696539 w 12192000"/>
                <a:gd name="connsiteY309" fmla="*/ 862909 h 2079487"/>
                <a:gd name="connsiteX310" fmla="*/ 8674229 w 12192000"/>
                <a:gd name="connsiteY310" fmla="*/ 868944 h 2079487"/>
                <a:gd name="connsiteX311" fmla="*/ 8651923 w 12192000"/>
                <a:gd name="connsiteY311" fmla="*/ 874813 h 2079487"/>
                <a:gd name="connsiteX312" fmla="*/ 8629615 w 12192000"/>
                <a:gd name="connsiteY312" fmla="*/ 880510 h 2079487"/>
                <a:gd name="connsiteX313" fmla="*/ 8607313 w 12192000"/>
                <a:gd name="connsiteY313" fmla="*/ 886032 h 2079487"/>
                <a:gd name="connsiteX314" fmla="*/ 8585020 w 12192000"/>
                <a:gd name="connsiteY314" fmla="*/ 891374 h 2079487"/>
                <a:gd name="connsiteX315" fmla="*/ 8562733 w 12192000"/>
                <a:gd name="connsiteY315" fmla="*/ 896530 h 2079487"/>
                <a:gd name="connsiteX316" fmla="*/ 8540458 w 12192000"/>
                <a:gd name="connsiteY316" fmla="*/ 901497 h 2079487"/>
                <a:gd name="connsiteX317" fmla="*/ 8518196 w 12192000"/>
                <a:gd name="connsiteY317" fmla="*/ 906270 h 2079487"/>
                <a:gd name="connsiteX318" fmla="*/ 8495949 w 12192000"/>
                <a:gd name="connsiteY318" fmla="*/ 910843 h 2079487"/>
                <a:gd name="connsiteX319" fmla="*/ 8473719 w 12192000"/>
                <a:gd name="connsiteY319" fmla="*/ 915214 h 2079487"/>
                <a:gd name="connsiteX320" fmla="*/ 8451512 w 12192000"/>
                <a:gd name="connsiteY320" fmla="*/ 919377 h 2079487"/>
                <a:gd name="connsiteX321" fmla="*/ 8429321 w 12192000"/>
                <a:gd name="connsiteY321" fmla="*/ 923326 h 2079487"/>
                <a:gd name="connsiteX322" fmla="*/ 8407155 w 12192000"/>
                <a:gd name="connsiteY322" fmla="*/ 927058 h 2079487"/>
                <a:gd name="connsiteX323" fmla="*/ 8385014 w 12192000"/>
                <a:gd name="connsiteY323" fmla="*/ 930567 h 2079487"/>
                <a:gd name="connsiteX324" fmla="*/ 8362902 w 12192000"/>
                <a:gd name="connsiteY324" fmla="*/ 933850 h 2079487"/>
                <a:gd name="connsiteX325" fmla="*/ 8340818 w 12192000"/>
                <a:gd name="connsiteY325" fmla="*/ 936901 h 2079487"/>
                <a:gd name="connsiteX326" fmla="*/ 8318766 w 12192000"/>
                <a:gd name="connsiteY326" fmla="*/ 939716 h 2079487"/>
                <a:gd name="connsiteX327" fmla="*/ 8296749 w 12192000"/>
                <a:gd name="connsiteY327" fmla="*/ 942290 h 2079487"/>
                <a:gd name="connsiteX328" fmla="*/ 8274765 w 12192000"/>
                <a:gd name="connsiteY328" fmla="*/ 944618 h 2079487"/>
                <a:gd name="connsiteX329" fmla="*/ 8252820 w 12192000"/>
                <a:gd name="connsiteY329" fmla="*/ 946696 h 2079487"/>
                <a:gd name="connsiteX330" fmla="*/ 8230823 w 12192000"/>
                <a:gd name="connsiteY330" fmla="*/ 948526 h 2079487"/>
                <a:gd name="connsiteX331" fmla="*/ 8186926 w 12192000"/>
                <a:gd name="connsiteY331" fmla="*/ 951290 h 2079487"/>
                <a:gd name="connsiteX332" fmla="*/ 8164814 w 12192000"/>
                <a:gd name="connsiteY332" fmla="*/ 952220 h 2079487"/>
                <a:gd name="connsiteX333" fmla="*/ 8142638 w 12192000"/>
                <a:gd name="connsiteY333" fmla="*/ 952855 h 2079487"/>
                <a:gd name="connsiteX334" fmla="*/ 8120394 w 12192000"/>
                <a:gd name="connsiteY334" fmla="*/ 953200 h 2079487"/>
                <a:gd name="connsiteX335" fmla="*/ 8098087 w 12192000"/>
                <a:gd name="connsiteY335" fmla="*/ 953261 h 2079487"/>
                <a:gd name="connsiteX336" fmla="*/ 8075718 w 12192000"/>
                <a:gd name="connsiteY336" fmla="*/ 953046 h 2079487"/>
                <a:gd name="connsiteX337" fmla="*/ 8053287 w 12192000"/>
                <a:gd name="connsiteY337" fmla="*/ 952560 h 2079487"/>
                <a:gd name="connsiteX338" fmla="*/ 8030798 w 12192000"/>
                <a:gd name="connsiteY338" fmla="*/ 951810 h 2079487"/>
                <a:gd name="connsiteX339" fmla="*/ 8008252 w 12192000"/>
                <a:gd name="connsiteY339" fmla="*/ 950802 h 2079487"/>
                <a:gd name="connsiteX340" fmla="*/ 7985650 w 12192000"/>
                <a:gd name="connsiteY340" fmla="*/ 949544 h 2079487"/>
                <a:gd name="connsiteX341" fmla="*/ 7962991 w 12192000"/>
                <a:gd name="connsiteY341" fmla="*/ 948040 h 2079487"/>
                <a:gd name="connsiteX342" fmla="*/ 7940281 w 12192000"/>
                <a:gd name="connsiteY342" fmla="*/ 946298 h 2079487"/>
                <a:gd name="connsiteX343" fmla="*/ 7917520 w 12192000"/>
                <a:gd name="connsiteY343" fmla="*/ 944324 h 2079487"/>
                <a:gd name="connsiteX344" fmla="*/ 7894709 w 12192000"/>
                <a:gd name="connsiteY344" fmla="*/ 942124 h 2079487"/>
                <a:gd name="connsiteX345" fmla="*/ 7871850 w 12192000"/>
                <a:gd name="connsiteY345" fmla="*/ 939703 h 2079487"/>
                <a:gd name="connsiteX346" fmla="*/ 7848943 w 12192000"/>
                <a:gd name="connsiteY346" fmla="*/ 937071 h 2079487"/>
                <a:gd name="connsiteX347" fmla="*/ 7825991 w 12192000"/>
                <a:gd name="connsiteY347" fmla="*/ 934230 h 2079487"/>
                <a:gd name="connsiteX348" fmla="*/ 7802996 w 12192000"/>
                <a:gd name="connsiteY348" fmla="*/ 931189 h 2079487"/>
                <a:gd name="connsiteX349" fmla="*/ 7779960 w 12192000"/>
                <a:gd name="connsiteY349" fmla="*/ 927955 h 2079487"/>
                <a:gd name="connsiteX350" fmla="*/ 7756881 w 12192000"/>
                <a:gd name="connsiteY350" fmla="*/ 924532 h 2079487"/>
                <a:gd name="connsiteX351" fmla="*/ 7733763 w 12192000"/>
                <a:gd name="connsiteY351" fmla="*/ 920927 h 2079487"/>
                <a:gd name="connsiteX352" fmla="*/ 7710608 w 12192000"/>
                <a:gd name="connsiteY352" fmla="*/ 917147 h 2079487"/>
                <a:gd name="connsiteX353" fmla="*/ 7687417 w 12192000"/>
                <a:gd name="connsiteY353" fmla="*/ 913196 h 2079487"/>
                <a:gd name="connsiteX354" fmla="*/ 7664192 w 12192000"/>
                <a:gd name="connsiteY354" fmla="*/ 909085 h 2079487"/>
                <a:gd name="connsiteX355" fmla="*/ 7640933 w 12192000"/>
                <a:gd name="connsiteY355" fmla="*/ 904815 h 2079487"/>
                <a:gd name="connsiteX356" fmla="*/ 7617643 w 12192000"/>
                <a:gd name="connsiteY356" fmla="*/ 900396 h 2079487"/>
                <a:gd name="connsiteX357" fmla="*/ 7594322 w 12192000"/>
                <a:gd name="connsiteY357" fmla="*/ 895832 h 2079487"/>
                <a:gd name="connsiteX358" fmla="*/ 7570973 w 12192000"/>
                <a:gd name="connsiteY358" fmla="*/ 891130 h 2079487"/>
                <a:gd name="connsiteX359" fmla="*/ 7547597 w 12192000"/>
                <a:gd name="connsiteY359" fmla="*/ 886296 h 2079487"/>
                <a:gd name="connsiteX360" fmla="*/ 7524196 w 12192000"/>
                <a:gd name="connsiteY360" fmla="*/ 881337 h 2079487"/>
                <a:gd name="connsiteX361" fmla="*/ 7500771 w 12192000"/>
                <a:gd name="connsiteY361" fmla="*/ 876259 h 2079487"/>
                <a:gd name="connsiteX362" fmla="*/ 7477324 w 12192000"/>
                <a:gd name="connsiteY362" fmla="*/ 871068 h 2079487"/>
                <a:gd name="connsiteX363" fmla="*/ 7453856 w 12192000"/>
                <a:gd name="connsiteY363" fmla="*/ 865769 h 2079487"/>
                <a:gd name="connsiteX364" fmla="*/ 7430368 w 12192000"/>
                <a:gd name="connsiteY364" fmla="*/ 860371 h 2079487"/>
                <a:gd name="connsiteX365" fmla="*/ 7406862 w 12192000"/>
                <a:gd name="connsiteY365" fmla="*/ 854878 h 2079487"/>
                <a:gd name="connsiteX366" fmla="*/ 7383341 w 12192000"/>
                <a:gd name="connsiteY366" fmla="*/ 849297 h 2079487"/>
                <a:gd name="connsiteX367" fmla="*/ 7359805 w 12192000"/>
                <a:gd name="connsiteY367" fmla="*/ 843634 h 2079487"/>
                <a:gd name="connsiteX368" fmla="*/ 7336256 w 12192000"/>
                <a:gd name="connsiteY368" fmla="*/ 837895 h 2079487"/>
                <a:gd name="connsiteX369" fmla="*/ 7312695 w 12192000"/>
                <a:gd name="connsiteY369" fmla="*/ 832086 h 2079487"/>
                <a:gd name="connsiteX370" fmla="*/ 7289125 w 12192000"/>
                <a:gd name="connsiteY370" fmla="*/ 826215 h 2079487"/>
                <a:gd name="connsiteX371" fmla="*/ 7265545 w 12192000"/>
                <a:gd name="connsiteY371" fmla="*/ 820287 h 2079487"/>
                <a:gd name="connsiteX372" fmla="*/ 7241959 w 12192000"/>
                <a:gd name="connsiteY372" fmla="*/ 814307 h 2079487"/>
                <a:gd name="connsiteX373" fmla="*/ 7218368 w 12192000"/>
                <a:gd name="connsiteY373" fmla="*/ 808282 h 2079487"/>
                <a:gd name="connsiteX374" fmla="*/ 7194773 w 12192000"/>
                <a:gd name="connsiteY374" fmla="*/ 802219 h 2079487"/>
                <a:gd name="connsiteX375" fmla="*/ 7171176 w 12192000"/>
                <a:gd name="connsiteY375" fmla="*/ 796124 h 2079487"/>
                <a:gd name="connsiteX376" fmla="*/ 7147578 w 12192000"/>
                <a:gd name="connsiteY376" fmla="*/ 790003 h 2079487"/>
                <a:gd name="connsiteX377" fmla="*/ 7123982 w 12192000"/>
                <a:gd name="connsiteY377" fmla="*/ 783862 h 2079487"/>
                <a:gd name="connsiteX378" fmla="*/ 7100388 w 12192000"/>
                <a:gd name="connsiteY378" fmla="*/ 777706 h 2079487"/>
                <a:gd name="connsiteX379" fmla="*/ 7076800 w 12192000"/>
                <a:gd name="connsiteY379" fmla="*/ 771544 h 2079487"/>
                <a:gd name="connsiteX380" fmla="*/ 7053216 w 12192000"/>
                <a:gd name="connsiteY380" fmla="*/ 765380 h 2079487"/>
                <a:gd name="connsiteX381" fmla="*/ 7029639 w 12192000"/>
                <a:gd name="connsiteY381" fmla="*/ 759221 h 2079487"/>
                <a:gd name="connsiteX382" fmla="*/ 7006072 w 12192000"/>
                <a:gd name="connsiteY382" fmla="*/ 753072 h 2079487"/>
                <a:gd name="connsiteX383" fmla="*/ 6982515 w 12192000"/>
                <a:gd name="connsiteY383" fmla="*/ 746941 h 2079487"/>
                <a:gd name="connsiteX384" fmla="*/ 6958970 w 12192000"/>
                <a:gd name="connsiteY384" fmla="*/ 740833 h 2079487"/>
                <a:gd name="connsiteX385" fmla="*/ 6935441 w 12192000"/>
                <a:gd name="connsiteY385" fmla="*/ 734755 h 2079487"/>
                <a:gd name="connsiteX386" fmla="*/ 6911925 w 12192000"/>
                <a:gd name="connsiteY386" fmla="*/ 728712 h 2079487"/>
                <a:gd name="connsiteX387" fmla="*/ 6888427 w 12192000"/>
                <a:gd name="connsiteY387" fmla="*/ 722711 h 2079487"/>
                <a:gd name="connsiteX388" fmla="*/ 6864948 w 12192000"/>
                <a:gd name="connsiteY388" fmla="*/ 716758 h 2079487"/>
                <a:gd name="connsiteX389" fmla="*/ 6841489 w 12192000"/>
                <a:gd name="connsiteY389" fmla="*/ 710860 h 2079487"/>
                <a:gd name="connsiteX390" fmla="*/ 6818052 w 12192000"/>
                <a:gd name="connsiteY390" fmla="*/ 705021 h 2079487"/>
                <a:gd name="connsiteX391" fmla="*/ 6794639 w 12192000"/>
                <a:gd name="connsiteY391" fmla="*/ 699249 h 2079487"/>
                <a:gd name="connsiteX392" fmla="*/ 6771249 w 12192000"/>
                <a:gd name="connsiteY392" fmla="*/ 693550 h 2079487"/>
                <a:gd name="connsiteX393" fmla="*/ 6747889 w 12192000"/>
                <a:gd name="connsiteY393" fmla="*/ 687930 h 2079487"/>
                <a:gd name="connsiteX394" fmla="*/ 6724555 w 12192000"/>
                <a:gd name="connsiteY394" fmla="*/ 682394 h 2079487"/>
                <a:gd name="connsiteX395" fmla="*/ 6701253 w 12192000"/>
                <a:gd name="connsiteY395" fmla="*/ 676950 h 2079487"/>
                <a:gd name="connsiteX396" fmla="*/ 6677981 w 12192000"/>
                <a:gd name="connsiteY396" fmla="*/ 671603 h 2079487"/>
                <a:gd name="connsiteX397" fmla="*/ 6654744 w 12192000"/>
                <a:gd name="connsiteY397" fmla="*/ 666360 h 2079487"/>
                <a:gd name="connsiteX398" fmla="*/ 6631542 w 12192000"/>
                <a:gd name="connsiteY398" fmla="*/ 661226 h 2079487"/>
                <a:gd name="connsiteX399" fmla="*/ 6608375 w 12192000"/>
                <a:gd name="connsiteY399" fmla="*/ 656208 h 2079487"/>
                <a:gd name="connsiteX400" fmla="*/ 6585248 w 12192000"/>
                <a:gd name="connsiteY400" fmla="*/ 651311 h 2079487"/>
                <a:gd name="connsiteX401" fmla="*/ 6562160 w 12192000"/>
                <a:gd name="connsiteY401" fmla="*/ 646543 h 2079487"/>
                <a:gd name="connsiteX402" fmla="*/ 6539116 w 12192000"/>
                <a:gd name="connsiteY402" fmla="*/ 641909 h 2079487"/>
                <a:gd name="connsiteX403" fmla="*/ 6516114 w 12192000"/>
                <a:gd name="connsiteY403" fmla="*/ 637415 h 2079487"/>
                <a:gd name="connsiteX404" fmla="*/ 6493156 w 12192000"/>
                <a:gd name="connsiteY404" fmla="*/ 633067 h 2079487"/>
                <a:gd name="connsiteX405" fmla="*/ 6470246 w 12192000"/>
                <a:gd name="connsiteY405" fmla="*/ 628872 h 2079487"/>
                <a:gd name="connsiteX406" fmla="*/ 6447383 w 12192000"/>
                <a:gd name="connsiteY406" fmla="*/ 624835 h 2079487"/>
                <a:gd name="connsiteX407" fmla="*/ 6424571 w 12192000"/>
                <a:gd name="connsiteY407" fmla="*/ 620963 h 2079487"/>
                <a:gd name="connsiteX408" fmla="*/ 6401811 w 12192000"/>
                <a:gd name="connsiteY408" fmla="*/ 617262 h 2079487"/>
                <a:gd name="connsiteX409" fmla="*/ 6379103 w 12192000"/>
                <a:gd name="connsiteY409" fmla="*/ 613738 h 2079487"/>
                <a:gd name="connsiteX410" fmla="*/ 6356453 w 12192000"/>
                <a:gd name="connsiteY410" fmla="*/ 610397 h 2079487"/>
                <a:gd name="connsiteX411" fmla="*/ 6333858 w 12192000"/>
                <a:gd name="connsiteY411" fmla="*/ 607245 h 2079487"/>
                <a:gd name="connsiteX412" fmla="*/ 6311321 w 12192000"/>
                <a:gd name="connsiteY412" fmla="*/ 604288 h 2079487"/>
                <a:gd name="connsiteX413" fmla="*/ 6288846 w 12192000"/>
                <a:gd name="connsiteY413" fmla="*/ 601532 h 2079487"/>
                <a:gd name="connsiteX414" fmla="*/ 6266431 w 12192000"/>
                <a:gd name="connsiteY414" fmla="*/ 598984 h 2079487"/>
                <a:gd name="connsiteX415" fmla="*/ 6244080 w 12192000"/>
                <a:gd name="connsiteY415" fmla="*/ 596649 h 2079487"/>
                <a:gd name="connsiteX416" fmla="*/ 6221794 w 12192000"/>
                <a:gd name="connsiteY416" fmla="*/ 594533 h 2079487"/>
                <a:gd name="connsiteX417" fmla="*/ 6199576 w 12192000"/>
                <a:gd name="connsiteY417" fmla="*/ 592643 h 2079487"/>
                <a:gd name="connsiteX418" fmla="*/ 6177425 w 12192000"/>
                <a:gd name="connsiteY418" fmla="*/ 590984 h 2079487"/>
                <a:gd name="connsiteX419" fmla="*/ 6155346 w 12192000"/>
                <a:gd name="connsiteY419" fmla="*/ 589563 h 2079487"/>
                <a:gd name="connsiteX420" fmla="*/ 6133337 w 12192000"/>
                <a:gd name="connsiteY420" fmla="*/ 588385 h 2079487"/>
                <a:gd name="connsiteX421" fmla="*/ 6111403 w 12192000"/>
                <a:gd name="connsiteY421" fmla="*/ 587457 h 2079487"/>
                <a:gd name="connsiteX422" fmla="*/ 6089542 w 12192000"/>
                <a:gd name="connsiteY422" fmla="*/ 586784 h 2079487"/>
                <a:gd name="connsiteX423" fmla="*/ 6067760 w 12192000"/>
                <a:gd name="connsiteY423" fmla="*/ 586373 h 2079487"/>
                <a:gd name="connsiteX424" fmla="*/ 6046056 w 12192000"/>
                <a:gd name="connsiteY424" fmla="*/ 586229 h 2079487"/>
                <a:gd name="connsiteX425" fmla="*/ 6024430 w 12192000"/>
                <a:gd name="connsiteY425" fmla="*/ 586358 h 2079487"/>
                <a:gd name="connsiteX426" fmla="*/ 6002889 w 12192000"/>
                <a:gd name="connsiteY426" fmla="*/ 586767 h 2079487"/>
                <a:gd name="connsiteX427" fmla="*/ 5981429 w 12192000"/>
                <a:gd name="connsiteY427" fmla="*/ 587462 h 2079487"/>
                <a:gd name="connsiteX428" fmla="*/ 5960054 w 12192000"/>
                <a:gd name="connsiteY428" fmla="*/ 588447 h 2079487"/>
                <a:gd name="connsiteX429" fmla="*/ 5938881 w 12192000"/>
                <a:gd name="connsiteY429" fmla="*/ 589722 h 2079487"/>
                <a:gd name="connsiteX430" fmla="*/ 5896311 w 12192000"/>
                <a:gd name="connsiteY430" fmla="*/ 593076 h 2079487"/>
                <a:gd name="connsiteX431" fmla="*/ 5875145 w 12192000"/>
                <a:gd name="connsiteY431" fmla="*/ 595101 h 2079487"/>
                <a:gd name="connsiteX432" fmla="*/ 5854028 w 12192000"/>
                <a:gd name="connsiteY432" fmla="*/ 597355 h 2079487"/>
                <a:gd name="connsiteX433" fmla="*/ 5832961 w 12192000"/>
                <a:gd name="connsiteY433" fmla="*/ 599833 h 2079487"/>
                <a:gd name="connsiteX434" fmla="*/ 5811937 w 12192000"/>
                <a:gd name="connsiteY434" fmla="*/ 602532 h 2079487"/>
                <a:gd name="connsiteX435" fmla="*/ 5790960 w 12192000"/>
                <a:gd name="connsiteY435" fmla="*/ 605446 h 2079487"/>
                <a:gd name="connsiteX436" fmla="*/ 5770029 w 12192000"/>
                <a:gd name="connsiteY436" fmla="*/ 608572 h 2079487"/>
                <a:gd name="connsiteX437" fmla="*/ 5749141 w 12192000"/>
                <a:gd name="connsiteY437" fmla="*/ 611906 h 2079487"/>
                <a:gd name="connsiteX438" fmla="*/ 5728297 w 12192000"/>
                <a:gd name="connsiteY438" fmla="*/ 615444 h 2079487"/>
                <a:gd name="connsiteX439" fmla="*/ 5707495 w 12192000"/>
                <a:gd name="connsiteY439" fmla="*/ 619181 h 2079487"/>
                <a:gd name="connsiteX440" fmla="*/ 5686736 w 12192000"/>
                <a:gd name="connsiteY440" fmla="*/ 623114 h 2079487"/>
                <a:gd name="connsiteX441" fmla="*/ 5666019 w 12192000"/>
                <a:gd name="connsiteY441" fmla="*/ 627237 h 2079487"/>
                <a:gd name="connsiteX442" fmla="*/ 5645340 w 12192000"/>
                <a:gd name="connsiteY442" fmla="*/ 631547 h 2079487"/>
                <a:gd name="connsiteX443" fmla="*/ 5624703 w 12192000"/>
                <a:gd name="connsiteY443" fmla="*/ 636040 h 2079487"/>
                <a:gd name="connsiteX444" fmla="*/ 5604103 w 12192000"/>
                <a:gd name="connsiteY444" fmla="*/ 640712 h 2079487"/>
                <a:gd name="connsiteX445" fmla="*/ 5583542 w 12192000"/>
                <a:gd name="connsiteY445" fmla="*/ 645557 h 2079487"/>
                <a:gd name="connsiteX446" fmla="*/ 5563017 w 12192000"/>
                <a:gd name="connsiteY446" fmla="*/ 650573 h 2079487"/>
                <a:gd name="connsiteX447" fmla="*/ 5542531 w 12192000"/>
                <a:gd name="connsiteY447" fmla="*/ 655755 h 2079487"/>
                <a:gd name="connsiteX448" fmla="*/ 5522079 w 12192000"/>
                <a:gd name="connsiteY448" fmla="*/ 661098 h 2079487"/>
                <a:gd name="connsiteX449" fmla="*/ 5501664 w 12192000"/>
                <a:gd name="connsiteY449" fmla="*/ 666599 h 2079487"/>
                <a:gd name="connsiteX450" fmla="*/ 5481283 w 12192000"/>
                <a:gd name="connsiteY450" fmla="*/ 672254 h 2079487"/>
                <a:gd name="connsiteX451" fmla="*/ 5460935 w 12192000"/>
                <a:gd name="connsiteY451" fmla="*/ 678057 h 2079487"/>
                <a:gd name="connsiteX452" fmla="*/ 5440621 w 12192000"/>
                <a:gd name="connsiteY452" fmla="*/ 684006 h 2079487"/>
                <a:gd name="connsiteX453" fmla="*/ 5420339 w 12192000"/>
                <a:gd name="connsiteY453" fmla="*/ 690095 h 2079487"/>
                <a:gd name="connsiteX454" fmla="*/ 5400089 w 12192000"/>
                <a:gd name="connsiteY454" fmla="*/ 696321 h 2079487"/>
                <a:gd name="connsiteX455" fmla="*/ 5379870 w 12192000"/>
                <a:gd name="connsiteY455" fmla="*/ 702679 h 2079487"/>
                <a:gd name="connsiteX456" fmla="*/ 5359682 w 12192000"/>
                <a:gd name="connsiteY456" fmla="*/ 709165 h 2079487"/>
                <a:gd name="connsiteX457" fmla="*/ 5339522 w 12192000"/>
                <a:gd name="connsiteY457" fmla="*/ 715775 h 2079487"/>
                <a:gd name="connsiteX458" fmla="*/ 5319392 w 12192000"/>
                <a:gd name="connsiteY458" fmla="*/ 722505 h 2079487"/>
                <a:gd name="connsiteX459" fmla="*/ 5299289 w 12192000"/>
                <a:gd name="connsiteY459" fmla="*/ 729351 h 2079487"/>
                <a:gd name="connsiteX460" fmla="*/ 5279214 w 12192000"/>
                <a:gd name="connsiteY460" fmla="*/ 736307 h 2079487"/>
                <a:gd name="connsiteX461" fmla="*/ 5259166 w 12192000"/>
                <a:gd name="connsiteY461" fmla="*/ 743371 h 2079487"/>
                <a:gd name="connsiteX462" fmla="*/ 5239144 w 12192000"/>
                <a:gd name="connsiteY462" fmla="*/ 750537 h 2079487"/>
                <a:gd name="connsiteX463" fmla="*/ 5219146 w 12192000"/>
                <a:gd name="connsiteY463" fmla="*/ 757802 h 2079487"/>
                <a:gd name="connsiteX464" fmla="*/ 5199174 w 12192000"/>
                <a:gd name="connsiteY464" fmla="*/ 765162 h 2079487"/>
                <a:gd name="connsiteX465" fmla="*/ 5179226 w 12192000"/>
                <a:gd name="connsiteY465" fmla="*/ 772612 h 2079487"/>
                <a:gd name="connsiteX466" fmla="*/ 5159300 w 12192000"/>
                <a:gd name="connsiteY466" fmla="*/ 780147 h 2079487"/>
                <a:gd name="connsiteX467" fmla="*/ 5139397 w 12192000"/>
                <a:gd name="connsiteY467" fmla="*/ 787764 h 2079487"/>
                <a:gd name="connsiteX468" fmla="*/ 5119516 w 12192000"/>
                <a:gd name="connsiteY468" fmla="*/ 795458 h 2079487"/>
                <a:gd name="connsiteX469" fmla="*/ 5099656 w 12192000"/>
                <a:gd name="connsiteY469" fmla="*/ 803226 h 2079487"/>
                <a:gd name="connsiteX470" fmla="*/ 5079816 w 12192000"/>
                <a:gd name="connsiteY470" fmla="*/ 811063 h 2079487"/>
                <a:gd name="connsiteX471" fmla="*/ 5059996 w 12192000"/>
                <a:gd name="connsiteY471" fmla="*/ 818964 h 2079487"/>
                <a:gd name="connsiteX472" fmla="*/ 5040194 w 12192000"/>
                <a:gd name="connsiteY472" fmla="*/ 826925 h 2079487"/>
                <a:gd name="connsiteX473" fmla="*/ 5020413 w 12192000"/>
                <a:gd name="connsiteY473" fmla="*/ 834943 h 2079487"/>
                <a:gd name="connsiteX474" fmla="*/ 5000646 w 12192000"/>
                <a:gd name="connsiteY474" fmla="*/ 843013 h 2079487"/>
                <a:gd name="connsiteX475" fmla="*/ 4980898 w 12192000"/>
                <a:gd name="connsiteY475" fmla="*/ 851131 h 2079487"/>
                <a:gd name="connsiteX476" fmla="*/ 4961164 w 12192000"/>
                <a:gd name="connsiteY476" fmla="*/ 859292 h 2079487"/>
                <a:gd name="connsiteX477" fmla="*/ 4941448 w 12192000"/>
                <a:gd name="connsiteY477" fmla="*/ 867492 h 2079487"/>
                <a:gd name="connsiteX478" fmla="*/ 4921745 w 12192000"/>
                <a:gd name="connsiteY478" fmla="*/ 875727 h 2079487"/>
                <a:gd name="connsiteX479" fmla="*/ 4902056 w 12192000"/>
                <a:gd name="connsiteY479" fmla="*/ 883993 h 2079487"/>
                <a:gd name="connsiteX480" fmla="*/ 4882379 w 12192000"/>
                <a:gd name="connsiteY480" fmla="*/ 892285 h 2079487"/>
                <a:gd name="connsiteX481" fmla="*/ 4862716 w 12192000"/>
                <a:gd name="connsiteY481" fmla="*/ 900600 h 2079487"/>
                <a:gd name="connsiteX482" fmla="*/ 4843065 w 12192000"/>
                <a:gd name="connsiteY482" fmla="*/ 908932 h 2079487"/>
                <a:gd name="connsiteX483" fmla="*/ 4823424 w 12192000"/>
                <a:gd name="connsiteY483" fmla="*/ 917278 h 2079487"/>
                <a:gd name="connsiteX484" fmla="*/ 4803793 w 12192000"/>
                <a:gd name="connsiteY484" fmla="*/ 925633 h 2079487"/>
                <a:gd name="connsiteX485" fmla="*/ 4784173 w 12192000"/>
                <a:gd name="connsiteY485" fmla="*/ 933994 h 2079487"/>
                <a:gd name="connsiteX486" fmla="*/ 4764560 w 12192000"/>
                <a:gd name="connsiteY486" fmla="*/ 942355 h 2079487"/>
                <a:gd name="connsiteX487" fmla="*/ 4744956 w 12192000"/>
                <a:gd name="connsiteY487" fmla="*/ 950713 h 2079487"/>
                <a:gd name="connsiteX488" fmla="*/ 4725361 w 12192000"/>
                <a:gd name="connsiteY488" fmla="*/ 959063 h 2079487"/>
                <a:gd name="connsiteX489" fmla="*/ 4705770 w 12192000"/>
                <a:gd name="connsiteY489" fmla="*/ 967401 h 2079487"/>
                <a:gd name="connsiteX490" fmla="*/ 4686185 w 12192000"/>
                <a:gd name="connsiteY490" fmla="*/ 975723 h 2079487"/>
                <a:gd name="connsiteX491" fmla="*/ 4666607 w 12192000"/>
                <a:gd name="connsiteY491" fmla="*/ 984025 h 2079487"/>
                <a:gd name="connsiteX492" fmla="*/ 4647032 w 12192000"/>
                <a:gd name="connsiteY492" fmla="*/ 992301 h 2079487"/>
                <a:gd name="connsiteX493" fmla="*/ 4627460 w 12192000"/>
                <a:gd name="connsiteY493" fmla="*/ 1000548 h 2079487"/>
                <a:gd name="connsiteX494" fmla="*/ 4607893 w 12192000"/>
                <a:gd name="connsiteY494" fmla="*/ 1008763 h 2079487"/>
                <a:gd name="connsiteX495" fmla="*/ 4588326 w 12192000"/>
                <a:gd name="connsiteY495" fmla="*/ 1016940 h 2079487"/>
                <a:gd name="connsiteX496" fmla="*/ 4568761 w 12192000"/>
                <a:gd name="connsiteY496" fmla="*/ 1025074 h 2079487"/>
                <a:gd name="connsiteX497" fmla="*/ 4549197 w 12192000"/>
                <a:gd name="connsiteY497" fmla="*/ 1033163 h 2079487"/>
                <a:gd name="connsiteX498" fmla="*/ 4529633 w 12192000"/>
                <a:gd name="connsiteY498" fmla="*/ 1041201 h 2079487"/>
                <a:gd name="connsiteX499" fmla="*/ 4510068 w 12192000"/>
                <a:gd name="connsiteY499" fmla="*/ 1049184 h 2079487"/>
                <a:gd name="connsiteX500" fmla="*/ 4490501 w 12192000"/>
                <a:gd name="connsiteY500" fmla="*/ 1057109 h 2079487"/>
                <a:gd name="connsiteX501" fmla="*/ 4470933 w 12192000"/>
                <a:gd name="connsiteY501" fmla="*/ 1064970 h 2079487"/>
                <a:gd name="connsiteX502" fmla="*/ 4451360 w 12192000"/>
                <a:gd name="connsiteY502" fmla="*/ 1072763 h 2079487"/>
                <a:gd name="connsiteX503" fmla="*/ 4431785 w 12192000"/>
                <a:gd name="connsiteY503" fmla="*/ 1080485 h 2079487"/>
                <a:gd name="connsiteX504" fmla="*/ 4412203 w 12192000"/>
                <a:gd name="connsiteY504" fmla="*/ 1088130 h 2079487"/>
                <a:gd name="connsiteX505" fmla="*/ 4392617 w 12192000"/>
                <a:gd name="connsiteY505" fmla="*/ 1095695 h 2079487"/>
                <a:gd name="connsiteX506" fmla="*/ 4373025 w 12192000"/>
                <a:gd name="connsiteY506" fmla="*/ 1103174 h 2079487"/>
                <a:gd name="connsiteX507" fmla="*/ 4353426 w 12192000"/>
                <a:gd name="connsiteY507" fmla="*/ 1110565 h 2079487"/>
                <a:gd name="connsiteX508" fmla="*/ 4333819 w 12192000"/>
                <a:gd name="connsiteY508" fmla="*/ 1117862 h 2079487"/>
                <a:gd name="connsiteX509" fmla="*/ 4314205 w 12192000"/>
                <a:gd name="connsiteY509" fmla="*/ 1125063 h 2079487"/>
                <a:gd name="connsiteX510" fmla="*/ 4294580 w 12192000"/>
                <a:gd name="connsiteY510" fmla="*/ 1132160 h 2079487"/>
                <a:gd name="connsiteX511" fmla="*/ 4274945 w 12192000"/>
                <a:gd name="connsiteY511" fmla="*/ 1139152 h 2079487"/>
                <a:gd name="connsiteX512" fmla="*/ 4255302 w 12192000"/>
                <a:gd name="connsiteY512" fmla="*/ 1146033 h 2079487"/>
                <a:gd name="connsiteX513" fmla="*/ 4235646 w 12192000"/>
                <a:gd name="connsiteY513" fmla="*/ 1152798 h 2079487"/>
                <a:gd name="connsiteX514" fmla="*/ 4215976 w 12192000"/>
                <a:gd name="connsiteY514" fmla="*/ 1159445 h 2079487"/>
                <a:gd name="connsiteX515" fmla="*/ 4196295 w 12192000"/>
                <a:gd name="connsiteY515" fmla="*/ 1165967 h 2079487"/>
                <a:gd name="connsiteX516" fmla="*/ 4176599 w 12192000"/>
                <a:gd name="connsiteY516" fmla="*/ 1172363 h 2079487"/>
                <a:gd name="connsiteX517" fmla="*/ 4156889 w 12192000"/>
                <a:gd name="connsiteY517" fmla="*/ 1178626 h 2079487"/>
                <a:gd name="connsiteX518" fmla="*/ 4137165 w 12192000"/>
                <a:gd name="connsiteY518" fmla="*/ 1184752 h 2079487"/>
                <a:gd name="connsiteX519" fmla="*/ 4117423 w 12192000"/>
                <a:gd name="connsiteY519" fmla="*/ 1190737 h 2079487"/>
                <a:gd name="connsiteX520" fmla="*/ 4097665 w 12192000"/>
                <a:gd name="connsiteY520" fmla="*/ 1196577 h 2079487"/>
                <a:gd name="connsiteX521" fmla="*/ 4077889 w 12192000"/>
                <a:gd name="connsiteY521" fmla="*/ 1202268 h 2079487"/>
                <a:gd name="connsiteX522" fmla="*/ 4058095 w 12192000"/>
                <a:gd name="connsiteY522" fmla="*/ 1207804 h 2079487"/>
                <a:gd name="connsiteX523" fmla="*/ 4038282 w 12192000"/>
                <a:gd name="connsiteY523" fmla="*/ 1213182 h 2079487"/>
                <a:gd name="connsiteX524" fmla="*/ 4018449 w 12192000"/>
                <a:gd name="connsiteY524" fmla="*/ 1218398 h 2079487"/>
                <a:gd name="connsiteX525" fmla="*/ 3998597 w 12192000"/>
                <a:gd name="connsiteY525" fmla="*/ 1223447 h 2079487"/>
                <a:gd name="connsiteX526" fmla="*/ 3978721 w 12192000"/>
                <a:gd name="connsiteY526" fmla="*/ 1228324 h 2079487"/>
                <a:gd name="connsiteX527" fmla="*/ 3958824 w 12192000"/>
                <a:gd name="connsiteY527" fmla="*/ 1233025 h 2079487"/>
                <a:gd name="connsiteX528" fmla="*/ 3938835 w 12192000"/>
                <a:gd name="connsiteY528" fmla="*/ 1237562 h 2079487"/>
                <a:gd name="connsiteX529" fmla="*/ 3898983 w 12192000"/>
                <a:gd name="connsiteY529" fmla="*/ 1246186 h 2079487"/>
                <a:gd name="connsiteX530" fmla="*/ 3878941 w 12192000"/>
                <a:gd name="connsiteY530" fmla="*/ 1250353 h 2079487"/>
                <a:gd name="connsiteX531" fmla="*/ 3858836 w 12192000"/>
                <a:gd name="connsiteY531" fmla="*/ 1254423 h 2079487"/>
                <a:gd name="connsiteX532" fmla="*/ 3838674 w 12192000"/>
                <a:gd name="connsiteY532" fmla="*/ 1258397 h 2079487"/>
                <a:gd name="connsiteX533" fmla="*/ 3818456 w 12192000"/>
                <a:gd name="connsiteY533" fmla="*/ 1262278 h 2079487"/>
                <a:gd name="connsiteX534" fmla="*/ 3798183 w 12192000"/>
                <a:gd name="connsiteY534" fmla="*/ 1266066 h 2079487"/>
                <a:gd name="connsiteX535" fmla="*/ 3777858 w 12192000"/>
                <a:gd name="connsiteY535" fmla="*/ 1269765 h 2079487"/>
                <a:gd name="connsiteX536" fmla="*/ 3757483 w 12192000"/>
                <a:gd name="connsiteY536" fmla="*/ 1273377 h 2079487"/>
                <a:gd name="connsiteX537" fmla="*/ 3737060 w 12192000"/>
                <a:gd name="connsiteY537" fmla="*/ 1276901 h 2079487"/>
                <a:gd name="connsiteX538" fmla="*/ 3716593 w 12192000"/>
                <a:gd name="connsiteY538" fmla="*/ 1280341 h 2079487"/>
                <a:gd name="connsiteX539" fmla="*/ 3696082 w 12192000"/>
                <a:gd name="connsiteY539" fmla="*/ 1283699 h 2079487"/>
                <a:gd name="connsiteX540" fmla="*/ 3675530 w 12192000"/>
                <a:gd name="connsiteY540" fmla="*/ 1286976 h 2079487"/>
                <a:gd name="connsiteX541" fmla="*/ 3654938 w 12192000"/>
                <a:gd name="connsiteY541" fmla="*/ 1290173 h 2079487"/>
                <a:gd name="connsiteX542" fmla="*/ 3634311 w 12192000"/>
                <a:gd name="connsiteY542" fmla="*/ 1293294 h 2079487"/>
                <a:gd name="connsiteX543" fmla="*/ 3613649 w 12192000"/>
                <a:gd name="connsiteY543" fmla="*/ 1296340 h 2079487"/>
                <a:gd name="connsiteX544" fmla="*/ 3592955 w 12192000"/>
                <a:gd name="connsiteY544" fmla="*/ 1299312 h 2079487"/>
                <a:gd name="connsiteX545" fmla="*/ 3572231 w 12192000"/>
                <a:gd name="connsiteY545" fmla="*/ 1302213 h 2079487"/>
                <a:gd name="connsiteX546" fmla="*/ 3551479 w 12192000"/>
                <a:gd name="connsiteY546" fmla="*/ 1305043 h 2079487"/>
                <a:gd name="connsiteX547" fmla="*/ 3530702 w 12192000"/>
                <a:gd name="connsiteY547" fmla="*/ 1307806 h 2079487"/>
                <a:gd name="connsiteX548" fmla="*/ 3509901 w 12192000"/>
                <a:gd name="connsiteY548" fmla="*/ 1310502 h 2079487"/>
                <a:gd name="connsiteX549" fmla="*/ 3489079 w 12192000"/>
                <a:gd name="connsiteY549" fmla="*/ 1313134 h 2079487"/>
                <a:gd name="connsiteX550" fmla="*/ 3468238 w 12192000"/>
                <a:gd name="connsiteY550" fmla="*/ 1315704 h 2079487"/>
                <a:gd name="connsiteX551" fmla="*/ 3447380 w 12192000"/>
                <a:gd name="connsiteY551" fmla="*/ 1318213 h 2079487"/>
                <a:gd name="connsiteX552" fmla="*/ 3426508 w 12192000"/>
                <a:gd name="connsiteY552" fmla="*/ 1320664 h 2079487"/>
                <a:gd name="connsiteX553" fmla="*/ 3405624 w 12192000"/>
                <a:gd name="connsiteY553" fmla="*/ 1323057 h 2079487"/>
                <a:gd name="connsiteX554" fmla="*/ 3384728 w 12192000"/>
                <a:gd name="connsiteY554" fmla="*/ 1325395 h 2079487"/>
                <a:gd name="connsiteX555" fmla="*/ 3363826 w 12192000"/>
                <a:gd name="connsiteY555" fmla="*/ 1327680 h 2079487"/>
                <a:gd name="connsiteX556" fmla="*/ 3342918 w 12192000"/>
                <a:gd name="connsiteY556" fmla="*/ 1329912 h 2079487"/>
                <a:gd name="connsiteX557" fmla="*/ 3322006 w 12192000"/>
                <a:gd name="connsiteY557" fmla="*/ 1332096 h 2079487"/>
                <a:gd name="connsiteX558" fmla="*/ 3301094 w 12192000"/>
                <a:gd name="connsiteY558" fmla="*/ 1334231 h 2079487"/>
                <a:gd name="connsiteX559" fmla="*/ 3280181 w 12192000"/>
                <a:gd name="connsiteY559" fmla="*/ 1336320 h 2079487"/>
                <a:gd name="connsiteX560" fmla="*/ 3259273 w 12192000"/>
                <a:gd name="connsiteY560" fmla="*/ 1338365 h 2079487"/>
                <a:gd name="connsiteX561" fmla="*/ 3238369 w 12192000"/>
                <a:gd name="connsiteY561" fmla="*/ 1340368 h 2079487"/>
                <a:gd name="connsiteX562" fmla="*/ 3217473 w 12192000"/>
                <a:gd name="connsiteY562" fmla="*/ 1342330 h 2079487"/>
                <a:gd name="connsiteX563" fmla="*/ 3196587 w 12192000"/>
                <a:gd name="connsiteY563" fmla="*/ 1344253 h 2079487"/>
                <a:gd name="connsiteX564" fmla="*/ 3175713 w 12192000"/>
                <a:gd name="connsiteY564" fmla="*/ 1346139 h 2079487"/>
                <a:gd name="connsiteX565" fmla="*/ 3154853 w 12192000"/>
                <a:gd name="connsiteY565" fmla="*/ 1347989 h 2079487"/>
                <a:gd name="connsiteX566" fmla="*/ 3134010 w 12192000"/>
                <a:gd name="connsiteY566" fmla="*/ 1349806 h 2079487"/>
                <a:gd name="connsiteX567" fmla="*/ 3113185 w 12192000"/>
                <a:gd name="connsiteY567" fmla="*/ 1351592 h 2079487"/>
                <a:gd name="connsiteX568" fmla="*/ 3092381 w 12192000"/>
                <a:gd name="connsiteY568" fmla="*/ 1353348 h 2079487"/>
                <a:gd name="connsiteX569" fmla="*/ 3071600 w 12192000"/>
                <a:gd name="connsiteY569" fmla="*/ 1355076 h 2079487"/>
                <a:gd name="connsiteX570" fmla="*/ 3050845 w 12192000"/>
                <a:gd name="connsiteY570" fmla="*/ 1356778 h 2079487"/>
                <a:gd name="connsiteX571" fmla="*/ 3030118 w 12192000"/>
                <a:gd name="connsiteY571" fmla="*/ 1358455 h 2079487"/>
                <a:gd name="connsiteX572" fmla="*/ 3009420 w 12192000"/>
                <a:gd name="connsiteY572" fmla="*/ 1360110 h 2079487"/>
                <a:gd name="connsiteX573" fmla="*/ 2988754 w 12192000"/>
                <a:gd name="connsiteY573" fmla="*/ 1361745 h 2079487"/>
                <a:gd name="connsiteX574" fmla="*/ 2968122 w 12192000"/>
                <a:gd name="connsiteY574" fmla="*/ 1363360 h 2079487"/>
                <a:gd name="connsiteX575" fmla="*/ 2947527 w 12192000"/>
                <a:gd name="connsiteY575" fmla="*/ 1364958 h 2079487"/>
                <a:gd name="connsiteX576" fmla="*/ 2926970 w 12192000"/>
                <a:gd name="connsiteY576" fmla="*/ 1366540 h 2079487"/>
                <a:gd name="connsiteX577" fmla="*/ 2906456 w 12192000"/>
                <a:gd name="connsiteY577" fmla="*/ 1368110 h 2079487"/>
                <a:gd name="connsiteX578" fmla="*/ 2885982 w 12192000"/>
                <a:gd name="connsiteY578" fmla="*/ 1369667 h 2079487"/>
                <a:gd name="connsiteX579" fmla="*/ 2865556 w 12192000"/>
                <a:gd name="connsiteY579" fmla="*/ 1371215 h 2079487"/>
                <a:gd name="connsiteX580" fmla="*/ 2845176 w 12192000"/>
                <a:gd name="connsiteY580" fmla="*/ 1372755 h 2079487"/>
                <a:gd name="connsiteX581" fmla="*/ 2824847 w 12192000"/>
                <a:gd name="connsiteY581" fmla="*/ 1374288 h 2079487"/>
                <a:gd name="connsiteX582" fmla="*/ 2804569 w 12192000"/>
                <a:gd name="connsiteY582" fmla="*/ 1375817 h 2079487"/>
                <a:gd name="connsiteX583" fmla="*/ 2784346 w 12192000"/>
                <a:gd name="connsiteY583" fmla="*/ 1377344 h 2079487"/>
                <a:gd name="connsiteX584" fmla="*/ 2764179 w 12192000"/>
                <a:gd name="connsiteY584" fmla="*/ 1378868 h 2079487"/>
                <a:gd name="connsiteX585" fmla="*/ 2744072 w 12192000"/>
                <a:gd name="connsiteY585" fmla="*/ 1380395 h 2079487"/>
                <a:gd name="connsiteX586" fmla="*/ 2724025 w 12192000"/>
                <a:gd name="connsiteY586" fmla="*/ 1381924 h 2079487"/>
                <a:gd name="connsiteX587" fmla="*/ 2704042 w 12192000"/>
                <a:gd name="connsiteY587" fmla="*/ 1383458 h 2079487"/>
                <a:gd name="connsiteX588" fmla="*/ 2684123 w 12192000"/>
                <a:gd name="connsiteY588" fmla="*/ 1384998 h 2079487"/>
                <a:gd name="connsiteX589" fmla="*/ 2664273 w 12192000"/>
                <a:gd name="connsiteY589" fmla="*/ 1386546 h 2079487"/>
                <a:gd name="connsiteX590" fmla="*/ 2644493 w 12192000"/>
                <a:gd name="connsiteY590" fmla="*/ 1388104 h 2079487"/>
                <a:gd name="connsiteX591" fmla="*/ 2624784 w 12192000"/>
                <a:gd name="connsiteY591" fmla="*/ 1389674 h 2079487"/>
                <a:gd name="connsiteX592" fmla="*/ 2605151 w 12192000"/>
                <a:gd name="connsiteY592" fmla="*/ 1391257 h 2079487"/>
                <a:gd name="connsiteX593" fmla="*/ 2585594 w 12192000"/>
                <a:gd name="connsiteY593" fmla="*/ 1392856 h 2079487"/>
                <a:gd name="connsiteX594" fmla="*/ 2566116 w 12192000"/>
                <a:gd name="connsiteY594" fmla="*/ 1394472 h 2079487"/>
                <a:gd name="connsiteX595" fmla="*/ 2546719 w 12192000"/>
                <a:gd name="connsiteY595" fmla="*/ 1396107 h 2079487"/>
                <a:gd name="connsiteX596" fmla="*/ 2527406 w 12192000"/>
                <a:gd name="connsiteY596" fmla="*/ 1397762 h 2079487"/>
                <a:gd name="connsiteX597" fmla="*/ 2508178 w 12192000"/>
                <a:gd name="connsiteY597" fmla="*/ 1399440 h 2079487"/>
                <a:gd name="connsiteX598" fmla="*/ 2489039 w 12192000"/>
                <a:gd name="connsiteY598" fmla="*/ 1401143 h 2079487"/>
                <a:gd name="connsiteX599" fmla="*/ 2469989 w 12192000"/>
                <a:gd name="connsiteY599" fmla="*/ 1402871 h 2079487"/>
                <a:gd name="connsiteX600" fmla="*/ 2451032 w 12192000"/>
                <a:gd name="connsiteY600" fmla="*/ 1404628 h 2079487"/>
                <a:gd name="connsiteX601" fmla="*/ 2432170 w 12192000"/>
                <a:gd name="connsiteY601" fmla="*/ 1406414 h 2079487"/>
                <a:gd name="connsiteX602" fmla="*/ 2413405 w 12192000"/>
                <a:gd name="connsiteY602" fmla="*/ 1408232 h 2079487"/>
                <a:gd name="connsiteX603" fmla="*/ 2394739 w 12192000"/>
                <a:gd name="connsiteY603" fmla="*/ 1410083 h 2079487"/>
                <a:gd name="connsiteX604" fmla="*/ 2376174 w 12192000"/>
                <a:gd name="connsiteY604" fmla="*/ 1411969 h 2079487"/>
                <a:gd name="connsiteX605" fmla="*/ 2357713 w 12192000"/>
                <a:gd name="connsiteY605" fmla="*/ 1413892 h 2079487"/>
                <a:gd name="connsiteX606" fmla="*/ 2339358 w 12192000"/>
                <a:gd name="connsiteY606" fmla="*/ 1415853 h 2079487"/>
                <a:gd name="connsiteX607" fmla="*/ 2321112 w 12192000"/>
                <a:gd name="connsiteY607" fmla="*/ 1417855 h 2079487"/>
                <a:gd name="connsiteX608" fmla="*/ 2302977 w 12192000"/>
                <a:gd name="connsiteY608" fmla="*/ 1419900 h 2079487"/>
                <a:gd name="connsiteX609" fmla="*/ 2284953 w 12192000"/>
                <a:gd name="connsiteY609" fmla="*/ 1421988 h 2079487"/>
                <a:gd name="connsiteX610" fmla="*/ 2267045 w 12192000"/>
                <a:gd name="connsiteY610" fmla="*/ 1424122 h 2079487"/>
                <a:gd name="connsiteX611" fmla="*/ 2249256 w 12192000"/>
                <a:gd name="connsiteY611" fmla="*/ 1426304 h 2079487"/>
                <a:gd name="connsiteX612" fmla="*/ 2231584 w 12192000"/>
                <a:gd name="connsiteY612" fmla="*/ 1428535 h 2079487"/>
                <a:gd name="connsiteX613" fmla="*/ 2214035 w 12192000"/>
                <a:gd name="connsiteY613" fmla="*/ 1430817 h 2079487"/>
                <a:gd name="connsiteX614" fmla="*/ 2196610 w 12192000"/>
                <a:gd name="connsiteY614" fmla="*/ 1433151 h 2079487"/>
                <a:gd name="connsiteX615" fmla="*/ 2179313 w 12192000"/>
                <a:gd name="connsiteY615" fmla="*/ 1435541 h 2079487"/>
                <a:gd name="connsiteX616" fmla="*/ 2162143 w 12192000"/>
                <a:gd name="connsiteY616" fmla="*/ 1437986 h 2079487"/>
                <a:gd name="connsiteX617" fmla="*/ 2145106 w 12192000"/>
                <a:gd name="connsiteY617" fmla="*/ 1440491 h 2079487"/>
                <a:gd name="connsiteX618" fmla="*/ 2128201 w 12192000"/>
                <a:gd name="connsiteY618" fmla="*/ 1443055 h 2079487"/>
                <a:gd name="connsiteX619" fmla="*/ 2111432 w 12192000"/>
                <a:gd name="connsiteY619" fmla="*/ 1445681 h 2079487"/>
                <a:gd name="connsiteX620" fmla="*/ 2094801 w 12192000"/>
                <a:gd name="connsiteY620" fmla="*/ 1448370 h 2079487"/>
                <a:gd name="connsiteX621" fmla="*/ 2078310 w 12192000"/>
                <a:gd name="connsiteY621" fmla="*/ 1451124 h 2079487"/>
                <a:gd name="connsiteX622" fmla="*/ 2061962 w 12192000"/>
                <a:gd name="connsiteY622" fmla="*/ 1453945 h 2079487"/>
                <a:gd name="connsiteX623" fmla="*/ 2045759 w 12192000"/>
                <a:gd name="connsiteY623" fmla="*/ 1456834 h 2079487"/>
                <a:gd name="connsiteX624" fmla="*/ 2029704 w 12192000"/>
                <a:gd name="connsiteY624" fmla="*/ 1459795 h 2079487"/>
                <a:gd name="connsiteX625" fmla="*/ 2013797 w 12192000"/>
                <a:gd name="connsiteY625" fmla="*/ 1462827 h 2079487"/>
                <a:gd name="connsiteX626" fmla="*/ 1998042 w 12192000"/>
                <a:gd name="connsiteY626" fmla="*/ 1465933 h 2079487"/>
                <a:gd name="connsiteX627" fmla="*/ 1982494 w 12192000"/>
                <a:gd name="connsiteY627" fmla="*/ 1469103 h 2079487"/>
                <a:gd name="connsiteX628" fmla="*/ 1951711 w 12192000"/>
                <a:gd name="connsiteY628" fmla="*/ 1475655 h 2079487"/>
                <a:gd name="connsiteX629" fmla="*/ 1936597 w 12192000"/>
                <a:gd name="connsiteY629" fmla="*/ 1478997 h 2079487"/>
                <a:gd name="connsiteX630" fmla="*/ 1921651 w 12192000"/>
                <a:gd name="connsiteY630" fmla="*/ 1482385 h 2079487"/>
                <a:gd name="connsiteX631" fmla="*/ 1906867 w 12192000"/>
                <a:gd name="connsiteY631" fmla="*/ 1485816 h 2079487"/>
                <a:gd name="connsiteX632" fmla="*/ 1892247 w 12192000"/>
                <a:gd name="connsiteY632" fmla="*/ 1489292 h 2079487"/>
                <a:gd name="connsiteX633" fmla="*/ 1877784 w 12192000"/>
                <a:gd name="connsiteY633" fmla="*/ 1492810 h 2079487"/>
                <a:gd name="connsiteX634" fmla="*/ 1863477 w 12192000"/>
                <a:gd name="connsiteY634" fmla="*/ 1496370 h 2079487"/>
                <a:gd name="connsiteX635" fmla="*/ 1849321 w 12192000"/>
                <a:gd name="connsiteY635" fmla="*/ 1499972 h 2079487"/>
                <a:gd name="connsiteX636" fmla="*/ 1835316 w 12192000"/>
                <a:gd name="connsiteY636" fmla="*/ 1503613 h 2079487"/>
                <a:gd name="connsiteX637" fmla="*/ 1821456 w 12192000"/>
                <a:gd name="connsiteY637" fmla="*/ 1507293 h 2079487"/>
                <a:gd name="connsiteX638" fmla="*/ 1807742 w 12192000"/>
                <a:gd name="connsiteY638" fmla="*/ 1511012 h 2079487"/>
                <a:gd name="connsiteX639" fmla="*/ 1794164 w 12192000"/>
                <a:gd name="connsiteY639" fmla="*/ 1514768 h 2079487"/>
                <a:gd name="connsiteX640" fmla="*/ 1780728 w 12192000"/>
                <a:gd name="connsiteY640" fmla="*/ 1518561 h 2079487"/>
                <a:gd name="connsiteX641" fmla="*/ 1767424 w 12192000"/>
                <a:gd name="connsiteY641" fmla="*/ 1522390 h 2079487"/>
                <a:gd name="connsiteX642" fmla="*/ 1754252 w 12192000"/>
                <a:gd name="connsiteY642" fmla="*/ 1526253 h 2079487"/>
                <a:gd name="connsiteX643" fmla="*/ 1741210 w 12192000"/>
                <a:gd name="connsiteY643" fmla="*/ 1530151 h 2079487"/>
                <a:gd name="connsiteX644" fmla="*/ 1728291 w 12192000"/>
                <a:gd name="connsiteY644" fmla="*/ 1534081 h 2079487"/>
                <a:gd name="connsiteX645" fmla="*/ 1715497 w 12192000"/>
                <a:gd name="connsiteY645" fmla="*/ 1538044 h 2079487"/>
                <a:gd name="connsiteX646" fmla="*/ 1702821 w 12192000"/>
                <a:gd name="connsiteY646" fmla="*/ 1542038 h 2079487"/>
                <a:gd name="connsiteX647" fmla="*/ 1690263 w 12192000"/>
                <a:gd name="connsiteY647" fmla="*/ 1546062 h 2079487"/>
                <a:gd name="connsiteX648" fmla="*/ 1677818 w 12192000"/>
                <a:gd name="connsiteY648" fmla="*/ 1550116 h 2079487"/>
                <a:gd name="connsiteX649" fmla="*/ 1665484 w 12192000"/>
                <a:gd name="connsiteY649" fmla="*/ 1554198 h 2079487"/>
                <a:gd name="connsiteX650" fmla="*/ 1653258 w 12192000"/>
                <a:gd name="connsiteY650" fmla="*/ 1558309 h 2079487"/>
                <a:gd name="connsiteX651" fmla="*/ 1641135 w 12192000"/>
                <a:gd name="connsiteY651" fmla="*/ 1562447 h 2079487"/>
                <a:gd name="connsiteX652" fmla="*/ 1629116 w 12192000"/>
                <a:gd name="connsiteY652" fmla="*/ 1566610 h 2079487"/>
                <a:gd name="connsiteX653" fmla="*/ 1617195 w 12192000"/>
                <a:gd name="connsiteY653" fmla="*/ 1570799 h 2079487"/>
                <a:gd name="connsiteX654" fmla="*/ 1605369 w 12192000"/>
                <a:gd name="connsiteY654" fmla="*/ 1575013 h 2079487"/>
                <a:gd name="connsiteX655" fmla="*/ 1593636 w 12192000"/>
                <a:gd name="connsiteY655" fmla="*/ 1579249 h 2079487"/>
                <a:gd name="connsiteX656" fmla="*/ 1581994 w 12192000"/>
                <a:gd name="connsiteY656" fmla="*/ 1583509 h 2079487"/>
                <a:gd name="connsiteX657" fmla="*/ 1570438 w 12192000"/>
                <a:gd name="connsiteY657" fmla="*/ 1587790 h 2079487"/>
                <a:gd name="connsiteX658" fmla="*/ 1558967 w 12192000"/>
                <a:gd name="connsiteY658" fmla="*/ 1592092 h 2079487"/>
                <a:gd name="connsiteX659" fmla="*/ 1547575 w 12192000"/>
                <a:gd name="connsiteY659" fmla="*/ 1596414 h 2079487"/>
                <a:gd name="connsiteX660" fmla="*/ 1536262 w 12192000"/>
                <a:gd name="connsiteY660" fmla="*/ 1600756 h 2079487"/>
                <a:gd name="connsiteX661" fmla="*/ 1525025 w 12192000"/>
                <a:gd name="connsiteY661" fmla="*/ 1605116 h 2079487"/>
                <a:gd name="connsiteX662" fmla="*/ 1513859 w 12192000"/>
                <a:gd name="connsiteY662" fmla="*/ 1609493 h 2079487"/>
                <a:gd name="connsiteX663" fmla="*/ 1502762 w 12192000"/>
                <a:gd name="connsiteY663" fmla="*/ 1613887 h 2079487"/>
                <a:gd name="connsiteX664" fmla="*/ 1491731 w 12192000"/>
                <a:gd name="connsiteY664" fmla="*/ 1618297 h 2079487"/>
                <a:gd name="connsiteX665" fmla="*/ 1480763 w 12192000"/>
                <a:gd name="connsiteY665" fmla="*/ 1622722 h 2079487"/>
                <a:gd name="connsiteX666" fmla="*/ 1469856 w 12192000"/>
                <a:gd name="connsiteY666" fmla="*/ 1627161 h 2079487"/>
                <a:gd name="connsiteX667" fmla="*/ 1459005 w 12192000"/>
                <a:gd name="connsiteY667" fmla="*/ 1631613 h 2079487"/>
                <a:gd name="connsiteX668" fmla="*/ 1448210 w 12192000"/>
                <a:gd name="connsiteY668" fmla="*/ 1636077 h 2079487"/>
                <a:gd name="connsiteX669" fmla="*/ 1437464 w 12192000"/>
                <a:gd name="connsiteY669" fmla="*/ 1640552 h 2079487"/>
                <a:gd name="connsiteX670" fmla="*/ 1426768 w 12192000"/>
                <a:gd name="connsiteY670" fmla="*/ 1645039 h 2079487"/>
                <a:gd name="connsiteX671" fmla="*/ 1416117 w 12192000"/>
                <a:gd name="connsiteY671" fmla="*/ 1649535 h 2079487"/>
                <a:gd name="connsiteX672" fmla="*/ 1405507 w 12192000"/>
                <a:gd name="connsiteY672" fmla="*/ 1654040 h 2079487"/>
                <a:gd name="connsiteX673" fmla="*/ 1394938 w 12192000"/>
                <a:gd name="connsiteY673" fmla="*/ 1658553 h 2079487"/>
                <a:gd name="connsiteX674" fmla="*/ 1384406 w 12192000"/>
                <a:gd name="connsiteY674" fmla="*/ 1663073 h 2079487"/>
                <a:gd name="connsiteX675" fmla="*/ 1373906 w 12192000"/>
                <a:gd name="connsiteY675" fmla="*/ 1667600 h 2079487"/>
                <a:gd name="connsiteX676" fmla="*/ 1363438 w 12192000"/>
                <a:gd name="connsiteY676" fmla="*/ 1672132 h 2079487"/>
                <a:gd name="connsiteX677" fmla="*/ 1352996 w 12192000"/>
                <a:gd name="connsiteY677" fmla="*/ 1676668 h 2079487"/>
                <a:gd name="connsiteX678" fmla="*/ 1342580 w 12192000"/>
                <a:gd name="connsiteY678" fmla="*/ 1681208 h 2079487"/>
                <a:gd name="connsiteX679" fmla="*/ 1332184 w 12192000"/>
                <a:gd name="connsiteY679" fmla="*/ 1685751 h 2079487"/>
                <a:gd name="connsiteX680" fmla="*/ 1321809 w 12192000"/>
                <a:gd name="connsiteY680" fmla="*/ 1690295 h 2079487"/>
                <a:gd name="connsiteX681" fmla="*/ 1311449 w 12192000"/>
                <a:gd name="connsiteY681" fmla="*/ 1694841 h 2079487"/>
                <a:gd name="connsiteX682" fmla="*/ 1301102 w 12192000"/>
                <a:gd name="connsiteY682" fmla="*/ 1699386 h 2079487"/>
                <a:gd name="connsiteX683" fmla="*/ 1290764 w 12192000"/>
                <a:gd name="connsiteY683" fmla="*/ 1703931 h 2079487"/>
                <a:gd name="connsiteX684" fmla="*/ 1280435 w 12192000"/>
                <a:gd name="connsiteY684" fmla="*/ 1708474 h 2079487"/>
                <a:gd name="connsiteX685" fmla="*/ 1270109 w 12192000"/>
                <a:gd name="connsiteY685" fmla="*/ 1713014 h 2079487"/>
                <a:gd name="connsiteX686" fmla="*/ 1259785 w 12192000"/>
                <a:gd name="connsiteY686" fmla="*/ 1717551 h 2079487"/>
                <a:gd name="connsiteX687" fmla="*/ 1249459 w 12192000"/>
                <a:gd name="connsiteY687" fmla="*/ 1722083 h 2079487"/>
                <a:gd name="connsiteX688" fmla="*/ 1239128 w 12192000"/>
                <a:gd name="connsiteY688" fmla="*/ 1726610 h 2079487"/>
                <a:gd name="connsiteX689" fmla="*/ 1228790 w 12192000"/>
                <a:gd name="connsiteY689" fmla="*/ 1731131 h 2079487"/>
                <a:gd name="connsiteX690" fmla="*/ 1218441 w 12192000"/>
                <a:gd name="connsiteY690" fmla="*/ 1735645 h 2079487"/>
                <a:gd name="connsiteX691" fmla="*/ 1208080 w 12192000"/>
                <a:gd name="connsiteY691" fmla="*/ 1740150 h 2079487"/>
                <a:gd name="connsiteX692" fmla="*/ 1197702 w 12192000"/>
                <a:gd name="connsiteY692" fmla="*/ 1744647 h 2079487"/>
                <a:gd name="connsiteX693" fmla="*/ 1187305 w 12192000"/>
                <a:gd name="connsiteY693" fmla="*/ 1749134 h 2079487"/>
                <a:gd name="connsiteX694" fmla="*/ 1176885 w 12192000"/>
                <a:gd name="connsiteY694" fmla="*/ 1753610 h 2079487"/>
                <a:gd name="connsiteX695" fmla="*/ 1166441 w 12192000"/>
                <a:gd name="connsiteY695" fmla="*/ 1758074 h 2079487"/>
                <a:gd name="connsiteX696" fmla="*/ 1155969 w 12192000"/>
                <a:gd name="connsiteY696" fmla="*/ 1762525 h 2079487"/>
                <a:gd name="connsiteX697" fmla="*/ 1145467 w 12192000"/>
                <a:gd name="connsiteY697" fmla="*/ 1766963 h 2079487"/>
                <a:gd name="connsiteX698" fmla="*/ 1134931 w 12192000"/>
                <a:gd name="connsiteY698" fmla="*/ 1771387 h 2079487"/>
                <a:gd name="connsiteX699" fmla="*/ 1124357 w 12192000"/>
                <a:gd name="connsiteY699" fmla="*/ 1775794 h 2079487"/>
                <a:gd name="connsiteX700" fmla="*/ 1113746 w 12192000"/>
                <a:gd name="connsiteY700" fmla="*/ 1780186 h 2079487"/>
                <a:gd name="connsiteX701" fmla="*/ 1103091 w 12192000"/>
                <a:gd name="connsiteY701" fmla="*/ 1784559 h 2079487"/>
                <a:gd name="connsiteX702" fmla="*/ 1092392 w 12192000"/>
                <a:gd name="connsiteY702" fmla="*/ 1788915 h 2079487"/>
                <a:gd name="connsiteX703" fmla="*/ 1081644 w 12192000"/>
                <a:gd name="connsiteY703" fmla="*/ 1793252 h 2079487"/>
                <a:gd name="connsiteX704" fmla="*/ 1070845 w 12192000"/>
                <a:gd name="connsiteY704" fmla="*/ 1797568 h 2079487"/>
                <a:gd name="connsiteX705" fmla="*/ 1059994 w 12192000"/>
                <a:gd name="connsiteY705" fmla="*/ 1801863 h 2079487"/>
                <a:gd name="connsiteX706" fmla="*/ 1049085 w 12192000"/>
                <a:gd name="connsiteY706" fmla="*/ 1806136 h 2079487"/>
                <a:gd name="connsiteX707" fmla="*/ 1038117 w 12192000"/>
                <a:gd name="connsiteY707" fmla="*/ 1810386 h 2079487"/>
                <a:gd name="connsiteX708" fmla="*/ 1027086 w 12192000"/>
                <a:gd name="connsiteY708" fmla="*/ 1814613 h 2079487"/>
                <a:gd name="connsiteX709" fmla="*/ 1015990 w 12192000"/>
                <a:gd name="connsiteY709" fmla="*/ 1818814 h 2079487"/>
                <a:gd name="connsiteX710" fmla="*/ 1004827 w 12192000"/>
                <a:gd name="connsiteY710" fmla="*/ 1822990 h 2079487"/>
                <a:gd name="connsiteX711" fmla="*/ 993591 w 12192000"/>
                <a:gd name="connsiteY711" fmla="*/ 1827138 h 2079487"/>
                <a:gd name="connsiteX712" fmla="*/ 982282 w 12192000"/>
                <a:gd name="connsiteY712" fmla="*/ 1831259 h 2079487"/>
                <a:gd name="connsiteX713" fmla="*/ 970897 w 12192000"/>
                <a:gd name="connsiteY713" fmla="*/ 1835351 h 2079487"/>
                <a:gd name="connsiteX714" fmla="*/ 959432 w 12192000"/>
                <a:gd name="connsiteY714" fmla="*/ 1839413 h 2079487"/>
                <a:gd name="connsiteX715" fmla="*/ 947884 w 12192000"/>
                <a:gd name="connsiteY715" fmla="*/ 1843445 h 2079487"/>
                <a:gd name="connsiteX716" fmla="*/ 936253 w 12192000"/>
                <a:gd name="connsiteY716" fmla="*/ 1847446 h 2079487"/>
                <a:gd name="connsiteX717" fmla="*/ 924531 w 12192000"/>
                <a:gd name="connsiteY717" fmla="*/ 1851414 h 2079487"/>
                <a:gd name="connsiteX718" fmla="*/ 912720 w 12192000"/>
                <a:gd name="connsiteY718" fmla="*/ 1855348 h 2079487"/>
                <a:gd name="connsiteX719" fmla="*/ 900814 w 12192000"/>
                <a:gd name="connsiteY719" fmla="*/ 1859248 h 2079487"/>
                <a:gd name="connsiteX720" fmla="*/ 888812 w 12192000"/>
                <a:gd name="connsiteY720" fmla="*/ 1863112 h 2079487"/>
                <a:gd name="connsiteX721" fmla="*/ 876711 w 12192000"/>
                <a:gd name="connsiteY721" fmla="*/ 1866941 h 2079487"/>
                <a:gd name="connsiteX722" fmla="*/ 864507 w 12192000"/>
                <a:gd name="connsiteY722" fmla="*/ 1870732 h 2079487"/>
                <a:gd name="connsiteX723" fmla="*/ 852199 w 12192000"/>
                <a:gd name="connsiteY723" fmla="*/ 1874485 h 2079487"/>
                <a:gd name="connsiteX724" fmla="*/ 839781 w 12192000"/>
                <a:gd name="connsiteY724" fmla="*/ 1878199 h 2079487"/>
                <a:gd name="connsiteX725" fmla="*/ 827253 w 12192000"/>
                <a:gd name="connsiteY725" fmla="*/ 1881873 h 2079487"/>
                <a:gd name="connsiteX726" fmla="*/ 814570 w 12192000"/>
                <a:gd name="connsiteY726" fmla="*/ 1885518 h 2079487"/>
                <a:gd name="connsiteX727" fmla="*/ 789239 w 12192000"/>
                <a:gd name="connsiteY727" fmla="*/ 1892671 h 2079487"/>
                <a:gd name="connsiteX728" fmla="*/ 776527 w 12192000"/>
                <a:gd name="connsiteY728" fmla="*/ 1896224 h 2079487"/>
                <a:gd name="connsiteX729" fmla="*/ 763787 w 12192000"/>
                <a:gd name="connsiteY729" fmla="*/ 1899761 h 2079487"/>
                <a:gd name="connsiteX730" fmla="*/ 751022 w 12192000"/>
                <a:gd name="connsiteY730" fmla="*/ 1903280 h 2079487"/>
                <a:gd name="connsiteX731" fmla="*/ 738230 w 12192000"/>
                <a:gd name="connsiteY731" fmla="*/ 1906782 h 2079487"/>
                <a:gd name="connsiteX732" fmla="*/ 725413 w 12192000"/>
                <a:gd name="connsiteY732" fmla="*/ 1910268 h 2079487"/>
                <a:gd name="connsiteX733" fmla="*/ 712570 w 12192000"/>
                <a:gd name="connsiteY733" fmla="*/ 1913738 h 2079487"/>
                <a:gd name="connsiteX734" fmla="*/ 699703 w 12192000"/>
                <a:gd name="connsiteY734" fmla="*/ 1917192 h 2079487"/>
                <a:gd name="connsiteX735" fmla="*/ 686810 w 12192000"/>
                <a:gd name="connsiteY735" fmla="*/ 1920630 h 2079487"/>
                <a:gd name="connsiteX736" fmla="*/ 673891 w 12192000"/>
                <a:gd name="connsiteY736" fmla="*/ 1924051 h 2079487"/>
                <a:gd name="connsiteX737" fmla="*/ 660951 w 12192000"/>
                <a:gd name="connsiteY737" fmla="*/ 1927458 h 2079487"/>
                <a:gd name="connsiteX738" fmla="*/ 647984 w 12192000"/>
                <a:gd name="connsiteY738" fmla="*/ 1930849 h 2079487"/>
                <a:gd name="connsiteX739" fmla="*/ 634994 w 12192000"/>
                <a:gd name="connsiteY739" fmla="*/ 1934225 h 2079487"/>
                <a:gd name="connsiteX740" fmla="*/ 621981 w 12192000"/>
                <a:gd name="connsiteY740" fmla="*/ 1937585 h 2079487"/>
                <a:gd name="connsiteX741" fmla="*/ 608945 w 12192000"/>
                <a:gd name="connsiteY741" fmla="*/ 1940932 h 2079487"/>
                <a:gd name="connsiteX742" fmla="*/ 595884 w 12192000"/>
                <a:gd name="connsiteY742" fmla="*/ 1944263 h 2079487"/>
                <a:gd name="connsiteX743" fmla="*/ 582802 w 12192000"/>
                <a:gd name="connsiteY743" fmla="*/ 1947579 h 2079487"/>
                <a:gd name="connsiteX744" fmla="*/ 569697 w 12192000"/>
                <a:gd name="connsiteY744" fmla="*/ 1950881 h 2079487"/>
                <a:gd name="connsiteX745" fmla="*/ 556570 w 12192000"/>
                <a:gd name="connsiteY745" fmla="*/ 1954170 h 2079487"/>
                <a:gd name="connsiteX746" fmla="*/ 543421 w 12192000"/>
                <a:gd name="connsiteY746" fmla="*/ 1957444 h 2079487"/>
                <a:gd name="connsiteX747" fmla="*/ 530250 w 12192000"/>
                <a:gd name="connsiteY747" fmla="*/ 1960704 h 2079487"/>
                <a:gd name="connsiteX748" fmla="*/ 517059 w 12192000"/>
                <a:gd name="connsiteY748" fmla="*/ 1963951 h 2079487"/>
                <a:gd name="connsiteX749" fmla="*/ 503845 w 12192000"/>
                <a:gd name="connsiteY749" fmla="*/ 1967184 h 2079487"/>
                <a:gd name="connsiteX750" fmla="*/ 490612 w 12192000"/>
                <a:gd name="connsiteY750" fmla="*/ 1970404 h 2079487"/>
                <a:gd name="connsiteX751" fmla="*/ 477357 w 12192000"/>
                <a:gd name="connsiteY751" fmla="*/ 1973610 h 2079487"/>
                <a:gd name="connsiteX752" fmla="*/ 464082 w 12192000"/>
                <a:gd name="connsiteY752" fmla="*/ 1976804 h 2079487"/>
                <a:gd name="connsiteX753" fmla="*/ 450788 w 12192000"/>
                <a:gd name="connsiteY753" fmla="*/ 1979985 h 2079487"/>
                <a:gd name="connsiteX754" fmla="*/ 437474 w 12192000"/>
                <a:gd name="connsiteY754" fmla="*/ 1983154 h 2079487"/>
                <a:gd name="connsiteX755" fmla="*/ 424139 w 12192000"/>
                <a:gd name="connsiteY755" fmla="*/ 1986309 h 2079487"/>
                <a:gd name="connsiteX756" fmla="*/ 410788 w 12192000"/>
                <a:gd name="connsiteY756" fmla="*/ 1989453 h 2079487"/>
                <a:gd name="connsiteX757" fmla="*/ 397415 w 12192000"/>
                <a:gd name="connsiteY757" fmla="*/ 1992584 h 2079487"/>
                <a:gd name="connsiteX758" fmla="*/ 384026 w 12192000"/>
                <a:gd name="connsiteY758" fmla="*/ 1995704 h 2079487"/>
                <a:gd name="connsiteX759" fmla="*/ 370616 w 12192000"/>
                <a:gd name="connsiteY759" fmla="*/ 1998812 h 2079487"/>
                <a:gd name="connsiteX760" fmla="*/ 357190 w 12192000"/>
                <a:gd name="connsiteY760" fmla="*/ 2001909 h 2079487"/>
                <a:gd name="connsiteX761" fmla="*/ 343745 w 12192000"/>
                <a:gd name="connsiteY761" fmla="*/ 2004994 h 2079487"/>
                <a:gd name="connsiteX762" fmla="*/ 330284 w 12192000"/>
                <a:gd name="connsiteY762" fmla="*/ 2008068 h 2079487"/>
                <a:gd name="connsiteX763" fmla="*/ 316804 w 12192000"/>
                <a:gd name="connsiteY763" fmla="*/ 2011131 h 2079487"/>
                <a:gd name="connsiteX764" fmla="*/ 303309 w 12192000"/>
                <a:gd name="connsiteY764" fmla="*/ 2014183 h 2079487"/>
                <a:gd name="connsiteX765" fmla="*/ 289796 w 12192000"/>
                <a:gd name="connsiteY765" fmla="*/ 2017224 h 2079487"/>
                <a:gd name="connsiteX766" fmla="*/ 276267 w 12192000"/>
                <a:gd name="connsiteY766" fmla="*/ 2020255 h 2079487"/>
                <a:gd name="connsiteX767" fmla="*/ 262722 w 12192000"/>
                <a:gd name="connsiteY767" fmla="*/ 2023276 h 2079487"/>
                <a:gd name="connsiteX768" fmla="*/ 249160 w 12192000"/>
                <a:gd name="connsiteY768" fmla="*/ 2026286 h 2079487"/>
                <a:gd name="connsiteX769" fmla="*/ 235584 w 12192000"/>
                <a:gd name="connsiteY769" fmla="*/ 2029286 h 2079487"/>
                <a:gd name="connsiteX770" fmla="*/ 221992 w 12192000"/>
                <a:gd name="connsiteY770" fmla="*/ 2032277 h 2079487"/>
                <a:gd name="connsiteX771" fmla="*/ 208385 w 12192000"/>
                <a:gd name="connsiteY771" fmla="*/ 2035257 h 2079487"/>
                <a:gd name="connsiteX772" fmla="*/ 194764 w 12192000"/>
                <a:gd name="connsiteY772" fmla="*/ 2038229 h 2079487"/>
                <a:gd name="connsiteX773" fmla="*/ 181128 w 12192000"/>
                <a:gd name="connsiteY773" fmla="*/ 2041191 h 2079487"/>
                <a:gd name="connsiteX774" fmla="*/ 167477 w 12192000"/>
                <a:gd name="connsiteY774" fmla="*/ 2044145 h 2079487"/>
                <a:gd name="connsiteX775" fmla="*/ 153814 w 12192000"/>
                <a:gd name="connsiteY775" fmla="*/ 2047089 h 2079487"/>
                <a:gd name="connsiteX776" fmla="*/ 140136 w 12192000"/>
                <a:gd name="connsiteY776" fmla="*/ 2050025 h 2079487"/>
                <a:gd name="connsiteX777" fmla="*/ 126445 w 12192000"/>
                <a:gd name="connsiteY777" fmla="*/ 2052952 h 2079487"/>
                <a:gd name="connsiteX778" fmla="*/ 112740 w 12192000"/>
                <a:gd name="connsiteY778" fmla="*/ 2055870 h 2079487"/>
                <a:gd name="connsiteX779" fmla="*/ 99023 w 12192000"/>
                <a:gd name="connsiteY779" fmla="*/ 2058780 h 2079487"/>
                <a:gd name="connsiteX780" fmla="*/ 85294 w 12192000"/>
                <a:gd name="connsiteY780" fmla="*/ 2061682 h 2079487"/>
                <a:gd name="connsiteX781" fmla="*/ 71553 w 12192000"/>
                <a:gd name="connsiteY781" fmla="*/ 2064577 h 2079487"/>
                <a:gd name="connsiteX782" fmla="*/ 57799 w 12192000"/>
                <a:gd name="connsiteY782" fmla="*/ 2067464 h 2079487"/>
                <a:gd name="connsiteX783" fmla="*/ 44034 w 12192000"/>
                <a:gd name="connsiteY783" fmla="*/ 2070343 h 2079487"/>
                <a:gd name="connsiteX784" fmla="*/ 30257 w 12192000"/>
                <a:gd name="connsiteY784" fmla="*/ 2073214 h 2079487"/>
                <a:gd name="connsiteX785" fmla="*/ 16470 w 12192000"/>
                <a:gd name="connsiteY785" fmla="*/ 2076079 h 2079487"/>
                <a:gd name="connsiteX786" fmla="*/ 2670 w 12192000"/>
                <a:gd name="connsiteY786" fmla="*/ 2078936 h 2079487"/>
                <a:gd name="connsiteX787" fmla="*/ 0 w 12192000"/>
                <a:gd name="connsiteY787" fmla="*/ 2079487 h 2079487"/>
                <a:gd name="connsiteX788" fmla="*/ 0 w 12192000"/>
                <a:gd name="connsiteY788" fmla="*/ 2047066 h 2079487"/>
                <a:gd name="connsiteX789" fmla="*/ 10011 w 12192000"/>
                <a:gd name="connsiteY789" fmla="*/ 2044993 h 2079487"/>
                <a:gd name="connsiteX790" fmla="*/ 23778 w 12192000"/>
                <a:gd name="connsiteY790" fmla="*/ 2042133 h 2079487"/>
                <a:gd name="connsiteX791" fmla="*/ 37534 w 12192000"/>
                <a:gd name="connsiteY791" fmla="*/ 2039266 h 2079487"/>
                <a:gd name="connsiteX792" fmla="*/ 51277 w 12192000"/>
                <a:gd name="connsiteY792" fmla="*/ 2036391 h 2079487"/>
                <a:gd name="connsiteX793" fmla="*/ 65009 w 12192000"/>
                <a:gd name="connsiteY793" fmla="*/ 2033509 h 2079487"/>
                <a:gd name="connsiteX794" fmla="*/ 78728 w 12192000"/>
                <a:gd name="connsiteY794" fmla="*/ 2030619 h 2079487"/>
                <a:gd name="connsiteX795" fmla="*/ 92434 w 12192000"/>
                <a:gd name="connsiteY795" fmla="*/ 2027722 h 2079487"/>
                <a:gd name="connsiteX796" fmla="*/ 106127 w 12192000"/>
                <a:gd name="connsiteY796" fmla="*/ 2024817 h 2079487"/>
                <a:gd name="connsiteX797" fmla="*/ 119807 w 12192000"/>
                <a:gd name="connsiteY797" fmla="*/ 2021904 h 2079487"/>
                <a:gd name="connsiteX798" fmla="*/ 133473 w 12192000"/>
                <a:gd name="connsiteY798" fmla="*/ 2018982 h 2079487"/>
                <a:gd name="connsiteX799" fmla="*/ 147125 w 12192000"/>
                <a:gd name="connsiteY799" fmla="*/ 2016052 h 2079487"/>
                <a:gd name="connsiteX800" fmla="*/ 160764 w 12192000"/>
                <a:gd name="connsiteY800" fmla="*/ 2013113 h 2079487"/>
                <a:gd name="connsiteX801" fmla="*/ 174387 w 12192000"/>
                <a:gd name="connsiteY801" fmla="*/ 2010165 h 2079487"/>
                <a:gd name="connsiteX802" fmla="*/ 187996 w 12192000"/>
                <a:gd name="connsiteY802" fmla="*/ 2007209 h 2079487"/>
                <a:gd name="connsiteX803" fmla="*/ 201591 w 12192000"/>
                <a:gd name="connsiteY803" fmla="*/ 2004243 h 2079487"/>
                <a:gd name="connsiteX804" fmla="*/ 215169 w 12192000"/>
                <a:gd name="connsiteY804" fmla="*/ 2001269 h 2079487"/>
                <a:gd name="connsiteX805" fmla="*/ 228733 w 12192000"/>
                <a:gd name="connsiteY805" fmla="*/ 1998284 h 2079487"/>
                <a:gd name="connsiteX806" fmla="*/ 242280 w 12192000"/>
                <a:gd name="connsiteY806" fmla="*/ 1995290 h 2079487"/>
                <a:gd name="connsiteX807" fmla="*/ 255811 w 12192000"/>
                <a:gd name="connsiteY807" fmla="*/ 1992287 h 2079487"/>
                <a:gd name="connsiteX808" fmla="*/ 269326 w 12192000"/>
                <a:gd name="connsiteY808" fmla="*/ 1989273 h 2079487"/>
                <a:gd name="connsiteX809" fmla="*/ 282824 w 12192000"/>
                <a:gd name="connsiteY809" fmla="*/ 1986249 h 2079487"/>
                <a:gd name="connsiteX810" fmla="*/ 296305 w 12192000"/>
                <a:gd name="connsiteY810" fmla="*/ 1983215 h 2079487"/>
                <a:gd name="connsiteX811" fmla="*/ 309769 w 12192000"/>
                <a:gd name="connsiteY811" fmla="*/ 1980170 h 2079487"/>
                <a:gd name="connsiteX812" fmla="*/ 323215 w 12192000"/>
                <a:gd name="connsiteY812" fmla="*/ 1977114 h 2079487"/>
                <a:gd name="connsiteX813" fmla="*/ 336645 w 12192000"/>
                <a:gd name="connsiteY813" fmla="*/ 1974048 h 2079487"/>
                <a:gd name="connsiteX814" fmla="*/ 350055 w 12192000"/>
                <a:gd name="connsiteY814" fmla="*/ 1970971 h 2079487"/>
                <a:gd name="connsiteX815" fmla="*/ 363448 w 12192000"/>
                <a:gd name="connsiteY815" fmla="*/ 1967882 h 2079487"/>
                <a:gd name="connsiteX816" fmla="*/ 376820 w 12192000"/>
                <a:gd name="connsiteY816" fmla="*/ 1964783 h 2079487"/>
                <a:gd name="connsiteX817" fmla="*/ 390176 w 12192000"/>
                <a:gd name="connsiteY817" fmla="*/ 1961671 h 2079487"/>
                <a:gd name="connsiteX818" fmla="*/ 403511 w 12192000"/>
                <a:gd name="connsiteY818" fmla="*/ 1958548 h 2079487"/>
                <a:gd name="connsiteX819" fmla="*/ 416828 w 12192000"/>
                <a:gd name="connsiteY819" fmla="*/ 1955413 h 2079487"/>
                <a:gd name="connsiteX820" fmla="*/ 430123 w 12192000"/>
                <a:gd name="connsiteY820" fmla="*/ 1952266 h 2079487"/>
                <a:gd name="connsiteX821" fmla="*/ 443400 w 12192000"/>
                <a:gd name="connsiteY821" fmla="*/ 1949107 h 2079487"/>
                <a:gd name="connsiteX822" fmla="*/ 456656 w 12192000"/>
                <a:gd name="connsiteY822" fmla="*/ 1945935 h 2079487"/>
                <a:gd name="connsiteX823" fmla="*/ 469891 w 12192000"/>
                <a:gd name="connsiteY823" fmla="*/ 1942751 h 2079487"/>
                <a:gd name="connsiteX824" fmla="*/ 483106 w 12192000"/>
                <a:gd name="connsiteY824" fmla="*/ 1939554 h 2079487"/>
                <a:gd name="connsiteX825" fmla="*/ 496299 w 12192000"/>
                <a:gd name="connsiteY825" fmla="*/ 1936343 h 2079487"/>
                <a:gd name="connsiteX826" fmla="*/ 509470 w 12192000"/>
                <a:gd name="connsiteY826" fmla="*/ 1933121 h 2079487"/>
                <a:gd name="connsiteX827" fmla="*/ 522622 w 12192000"/>
                <a:gd name="connsiteY827" fmla="*/ 1929884 h 2079487"/>
                <a:gd name="connsiteX828" fmla="*/ 535749 w 12192000"/>
                <a:gd name="connsiteY828" fmla="*/ 1926635 h 2079487"/>
                <a:gd name="connsiteX829" fmla="*/ 548856 w 12192000"/>
                <a:gd name="connsiteY829" fmla="*/ 1923371 h 2079487"/>
                <a:gd name="connsiteX830" fmla="*/ 561939 w 12192000"/>
                <a:gd name="connsiteY830" fmla="*/ 1920094 h 2079487"/>
                <a:gd name="connsiteX831" fmla="*/ 574999 w 12192000"/>
                <a:gd name="connsiteY831" fmla="*/ 1916803 h 2079487"/>
                <a:gd name="connsiteX832" fmla="*/ 588038 w 12192000"/>
                <a:gd name="connsiteY832" fmla="*/ 1913498 h 2079487"/>
                <a:gd name="connsiteX833" fmla="*/ 601051 w 12192000"/>
                <a:gd name="connsiteY833" fmla="*/ 1910179 h 2079487"/>
                <a:gd name="connsiteX834" fmla="*/ 614042 w 12192000"/>
                <a:gd name="connsiteY834" fmla="*/ 1906844 h 2079487"/>
                <a:gd name="connsiteX835" fmla="*/ 627008 w 12192000"/>
                <a:gd name="connsiteY835" fmla="*/ 1903496 h 2079487"/>
                <a:gd name="connsiteX836" fmla="*/ 639951 w 12192000"/>
                <a:gd name="connsiteY836" fmla="*/ 1900132 h 2079487"/>
                <a:gd name="connsiteX837" fmla="*/ 652868 w 12192000"/>
                <a:gd name="connsiteY837" fmla="*/ 1896754 h 2079487"/>
                <a:gd name="connsiteX838" fmla="*/ 665763 w 12192000"/>
                <a:gd name="connsiteY838" fmla="*/ 1893359 h 2079487"/>
                <a:gd name="connsiteX839" fmla="*/ 678629 w 12192000"/>
                <a:gd name="connsiteY839" fmla="*/ 1889952 h 2079487"/>
                <a:gd name="connsiteX840" fmla="*/ 691472 w 12192000"/>
                <a:gd name="connsiteY840" fmla="*/ 1886527 h 2079487"/>
                <a:gd name="connsiteX841" fmla="*/ 704289 w 12192000"/>
                <a:gd name="connsiteY841" fmla="*/ 1883087 h 2079487"/>
                <a:gd name="connsiteX842" fmla="*/ 717080 w 12192000"/>
                <a:gd name="connsiteY842" fmla="*/ 1879631 h 2079487"/>
                <a:gd name="connsiteX843" fmla="*/ 729846 w 12192000"/>
                <a:gd name="connsiteY843" fmla="*/ 1876159 h 2079487"/>
                <a:gd name="connsiteX844" fmla="*/ 742583 w 12192000"/>
                <a:gd name="connsiteY844" fmla="*/ 1872672 h 2079487"/>
                <a:gd name="connsiteX845" fmla="*/ 755295 w 12192000"/>
                <a:gd name="connsiteY845" fmla="*/ 1869167 h 2079487"/>
                <a:gd name="connsiteX846" fmla="*/ 767980 w 12192000"/>
                <a:gd name="connsiteY846" fmla="*/ 1865646 h 2079487"/>
                <a:gd name="connsiteX847" fmla="*/ 780637 w 12192000"/>
                <a:gd name="connsiteY847" fmla="*/ 1862109 h 2079487"/>
                <a:gd name="connsiteX848" fmla="*/ 805884 w 12192000"/>
                <a:gd name="connsiteY848" fmla="*/ 1854978 h 2079487"/>
                <a:gd name="connsiteX849" fmla="*/ 818319 w 12192000"/>
                <a:gd name="connsiteY849" fmla="*/ 1851406 h 2079487"/>
                <a:gd name="connsiteX850" fmla="*/ 830684 w 12192000"/>
                <a:gd name="connsiteY850" fmla="*/ 1847780 h 2079487"/>
                <a:gd name="connsiteX851" fmla="*/ 842938 w 12192000"/>
                <a:gd name="connsiteY851" fmla="*/ 1844116 h 2079487"/>
                <a:gd name="connsiteX852" fmla="*/ 855088 w 12192000"/>
                <a:gd name="connsiteY852" fmla="*/ 1840411 h 2079487"/>
                <a:gd name="connsiteX853" fmla="*/ 867135 w 12192000"/>
                <a:gd name="connsiteY853" fmla="*/ 1836669 h 2079487"/>
                <a:gd name="connsiteX854" fmla="*/ 879082 w 12192000"/>
                <a:gd name="connsiteY854" fmla="*/ 1832890 h 2079487"/>
                <a:gd name="connsiteX855" fmla="*/ 890931 w 12192000"/>
                <a:gd name="connsiteY855" fmla="*/ 1829075 h 2079487"/>
                <a:gd name="connsiteX856" fmla="*/ 902686 w 12192000"/>
                <a:gd name="connsiteY856" fmla="*/ 1825225 h 2079487"/>
                <a:gd name="connsiteX857" fmla="*/ 914351 w 12192000"/>
                <a:gd name="connsiteY857" fmla="*/ 1821340 h 2079487"/>
                <a:gd name="connsiteX858" fmla="*/ 925927 w 12192000"/>
                <a:gd name="connsiteY858" fmla="*/ 1817422 h 2079487"/>
                <a:gd name="connsiteX859" fmla="*/ 937419 w 12192000"/>
                <a:gd name="connsiteY859" fmla="*/ 1813469 h 2079487"/>
                <a:gd name="connsiteX860" fmla="*/ 948829 w 12192000"/>
                <a:gd name="connsiteY860" fmla="*/ 1809486 h 2079487"/>
                <a:gd name="connsiteX861" fmla="*/ 960158 w 12192000"/>
                <a:gd name="connsiteY861" fmla="*/ 1805472 h 2079487"/>
                <a:gd name="connsiteX862" fmla="*/ 971413 w 12192000"/>
                <a:gd name="connsiteY862" fmla="*/ 1801427 h 2079487"/>
                <a:gd name="connsiteX863" fmla="*/ 982594 w 12192000"/>
                <a:gd name="connsiteY863" fmla="*/ 1797354 h 2079487"/>
                <a:gd name="connsiteX864" fmla="*/ 993703 w 12192000"/>
                <a:gd name="connsiteY864" fmla="*/ 1793252 h 2079487"/>
                <a:gd name="connsiteX865" fmla="*/ 1004748 w 12192000"/>
                <a:gd name="connsiteY865" fmla="*/ 1789120 h 2079487"/>
                <a:gd name="connsiteX866" fmla="*/ 1015727 w 12192000"/>
                <a:gd name="connsiteY866" fmla="*/ 1784964 h 2079487"/>
                <a:gd name="connsiteX867" fmla="*/ 1026644 w 12192000"/>
                <a:gd name="connsiteY867" fmla="*/ 1780782 h 2079487"/>
                <a:gd name="connsiteX868" fmla="*/ 1037505 w 12192000"/>
                <a:gd name="connsiteY868" fmla="*/ 1776573 h 2079487"/>
                <a:gd name="connsiteX869" fmla="*/ 1048309 w 12192000"/>
                <a:gd name="connsiteY869" fmla="*/ 1772341 h 2079487"/>
                <a:gd name="connsiteX870" fmla="*/ 1059062 w 12192000"/>
                <a:gd name="connsiteY870" fmla="*/ 1768085 h 2079487"/>
                <a:gd name="connsiteX871" fmla="*/ 1069764 w 12192000"/>
                <a:gd name="connsiteY871" fmla="*/ 1763808 h 2079487"/>
                <a:gd name="connsiteX872" fmla="*/ 1080420 w 12192000"/>
                <a:gd name="connsiteY872" fmla="*/ 1759509 h 2079487"/>
                <a:gd name="connsiteX873" fmla="*/ 1091033 w 12192000"/>
                <a:gd name="connsiteY873" fmla="*/ 1755188 h 2079487"/>
                <a:gd name="connsiteX874" fmla="*/ 1101606 w 12192000"/>
                <a:gd name="connsiteY874" fmla="*/ 1750848 h 2079487"/>
                <a:gd name="connsiteX875" fmla="*/ 1112141 w 12192000"/>
                <a:gd name="connsiteY875" fmla="*/ 1746489 h 2079487"/>
                <a:gd name="connsiteX876" fmla="*/ 1122640 w 12192000"/>
                <a:gd name="connsiteY876" fmla="*/ 1742112 h 2079487"/>
                <a:gd name="connsiteX877" fmla="*/ 1133109 w 12192000"/>
                <a:gd name="connsiteY877" fmla="*/ 1737717 h 2079487"/>
                <a:gd name="connsiteX878" fmla="*/ 1143548 w 12192000"/>
                <a:gd name="connsiteY878" fmla="*/ 1733306 h 2079487"/>
                <a:gd name="connsiteX879" fmla="*/ 1153962 w 12192000"/>
                <a:gd name="connsiteY879" fmla="*/ 1728879 h 2079487"/>
                <a:gd name="connsiteX880" fmla="*/ 1164354 w 12192000"/>
                <a:gd name="connsiteY880" fmla="*/ 1724437 h 2079487"/>
                <a:gd name="connsiteX881" fmla="*/ 1174724 w 12192000"/>
                <a:gd name="connsiteY881" fmla="*/ 1719983 h 2079487"/>
                <a:gd name="connsiteX882" fmla="*/ 1185079 w 12192000"/>
                <a:gd name="connsiteY882" fmla="*/ 1715514 h 2079487"/>
                <a:gd name="connsiteX883" fmla="*/ 1195419 w 12192000"/>
                <a:gd name="connsiteY883" fmla="*/ 1711034 h 2079487"/>
                <a:gd name="connsiteX884" fmla="*/ 1205748 w 12192000"/>
                <a:gd name="connsiteY884" fmla="*/ 1706543 h 2079487"/>
                <a:gd name="connsiteX885" fmla="*/ 1216069 w 12192000"/>
                <a:gd name="connsiteY885" fmla="*/ 1702041 h 2079487"/>
                <a:gd name="connsiteX886" fmla="*/ 1226385 w 12192000"/>
                <a:gd name="connsiteY886" fmla="*/ 1697530 h 2079487"/>
                <a:gd name="connsiteX887" fmla="*/ 1236698 w 12192000"/>
                <a:gd name="connsiteY887" fmla="*/ 1693011 h 2079487"/>
                <a:gd name="connsiteX888" fmla="*/ 1247012 w 12192000"/>
                <a:gd name="connsiteY888" fmla="*/ 1688484 h 2079487"/>
                <a:gd name="connsiteX889" fmla="*/ 1257330 w 12192000"/>
                <a:gd name="connsiteY889" fmla="*/ 1683949 h 2079487"/>
                <a:gd name="connsiteX890" fmla="*/ 1267653 w 12192000"/>
                <a:gd name="connsiteY890" fmla="*/ 1679410 h 2079487"/>
                <a:gd name="connsiteX891" fmla="*/ 1277987 w 12192000"/>
                <a:gd name="connsiteY891" fmla="*/ 1674865 h 2079487"/>
                <a:gd name="connsiteX892" fmla="*/ 1288332 w 12192000"/>
                <a:gd name="connsiteY892" fmla="*/ 1670318 h 2079487"/>
                <a:gd name="connsiteX893" fmla="*/ 1298692 w 12192000"/>
                <a:gd name="connsiteY893" fmla="*/ 1665766 h 2079487"/>
                <a:gd name="connsiteX894" fmla="*/ 1309071 w 12192000"/>
                <a:gd name="connsiteY894" fmla="*/ 1661212 h 2079487"/>
                <a:gd name="connsiteX895" fmla="*/ 1319471 w 12192000"/>
                <a:gd name="connsiteY895" fmla="*/ 1656657 h 2079487"/>
                <a:gd name="connsiteX896" fmla="*/ 1329894 w 12192000"/>
                <a:gd name="connsiteY896" fmla="*/ 1652102 h 2079487"/>
                <a:gd name="connsiteX897" fmla="*/ 1340344 w 12192000"/>
                <a:gd name="connsiteY897" fmla="*/ 1647548 h 2079487"/>
                <a:gd name="connsiteX898" fmla="*/ 1350824 w 12192000"/>
                <a:gd name="connsiteY898" fmla="*/ 1642995 h 2079487"/>
                <a:gd name="connsiteX899" fmla="*/ 1361337 w 12192000"/>
                <a:gd name="connsiteY899" fmla="*/ 1638444 h 2079487"/>
                <a:gd name="connsiteX900" fmla="*/ 1371884 w 12192000"/>
                <a:gd name="connsiteY900" fmla="*/ 1633897 h 2079487"/>
                <a:gd name="connsiteX901" fmla="*/ 1382470 w 12192000"/>
                <a:gd name="connsiteY901" fmla="*/ 1629353 h 2079487"/>
                <a:gd name="connsiteX902" fmla="*/ 1393098 w 12192000"/>
                <a:gd name="connsiteY902" fmla="*/ 1624816 h 2079487"/>
                <a:gd name="connsiteX903" fmla="*/ 1403769 w 12192000"/>
                <a:gd name="connsiteY903" fmla="*/ 1620285 h 2079487"/>
                <a:gd name="connsiteX904" fmla="*/ 1414487 w 12192000"/>
                <a:gd name="connsiteY904" fmla="*/ 1615760 h 2079487"/>
                <a:gd name="connsiteX905" fmla="*/ 1425256 w 12192000"/>
                <a:gd name="connsiteY905" fmla="*/ 1611243 h 2079487"/>
                <a:gd name="connsiteX906" fmla="*/ 1436077 w 12192000"/>
                <a:gd name="connsiteY906" fmla="*/ 1606737 h 2079487"/>
                <a:gd name="connsiteX907" fmla="*/ 1446954 w 12192000"/>
                <a:gd name="connsiteY907" fmla="*/ 1602238 h 2079487"/>
                <a:gd name="connsiteX908" fmla="*/ 1457888 w 12192000"/>
                <a:gd name="connsiteY908" fmla="*/ 1597752 h 2079487"/>
                <a:gd name="connsiteX909" fmla="*/ 1468885 w 12192000"/>
                <a:gd name="connsiteY909" fmla="*/ 1593277 h 2079487"/>
                <a:gd name="connsiteX910" fmla="*/ 1479945 w 12192000"/>
                <a:gd name="connsiteY910" fmla="*/ 1588816 h 2079487"/>
                <a:gd name="connsiteX911" fmla="*/ 1491073 w 12192000"/>
                <a:gd name="connsiteY911" fmla="*/ 1584367 h 2079487"/>
                <a:gd name="connsiteX912" fmla="*/ 1502271 w 12192000"/>
                <a:gd name="connsiteY912" fmla="*/ 1579934 h 2079487"/>
                <a:gd name="connsiteX913" fmla="*/ 1513541 w 12192000"/>
                <a:gd name="connsiteY913" fmla="*/ 1575515 h 2079487"/>
                <a:gd name="connsiteX914" fmla="*/ 1524888 w 12192000"/>
                <a:gd name="connsiteY914" fmla="*/ 1571113 h 2079487"/>
                <a:gd name="connsiteX915" fmla="*/ 1536312 w 12192000"/>
                <a:gd name="connsiteY915" fmla="*/ 1566729 h 2079487"/>
                <a:gd name="connsiteX916" fmla="*/ 1547818 w 12192000"/>
                <a:gd name="connsiteY916" fmla="*/ 1562364 h 2079487"/>
                <a:gd name="connsiteX917" fmla="*/ 1559408 w 12192000"/>
                <a:gd name="connsiteY917" fmla="*/ 1558017 h 2079487"/>
                <a:gd name="connsiteX918" fmla="*/ 1571086 w 12192000"/>
                <a:gd name="connsiteY918" fmla="*/ 1553691 h 2079487"/>
                <a:gd name="connsiteX919" fmla="*/ 1582854 w 12192000"/>
                <a:gd name="connsiteY919" fmla="*/ 1549386 h 2079487"/>
                <a:gd name="connsiteX920" fmla="*/ 1594714 w 12192000"/>
                <a:gd name="connsiteY920" fmla="*/ 1545104 h 2079487"/>
                <a:gd name="connsiteX921" fmla="*/ 1606669 w 12192000"/>
                <a:gd name="connsiteY921" fmla="*/ 1540845 h 2079487"/>
                <a:gd name="connsiteX922" fmla="*/ 1618724 w 12192000"/>
                <a:gd name="connsiteY922" fmla="*/ 1536609 h 2079487"/>
                <a:gd name="connsiteX923" fmla="*/ 1630880 w 12192000"/>
                <a:gd name="connsiteY923" fmla="*/ 1532398 h 2079487"/>
                <a:gd name="connsiteX924" fmla="*/ 1643140 w 12192000"/>
                <a:gd name="connsiteY924" fmla="*/ 1528215 h 2079487"/>
                <a:gd name="connsiteX925" fmla="*/ 1655507 w 12192000"/>
                <a:gd name="connsiteY925" fmla="*/ 1524057 h 2079487"/>
                <a:gd name="connsiteX926" fmla="*/ 1667984 w 12192000"/>
                <a:gd name="connsiteY926" fmla="*/ 1519927 h 2079487"/>
                <a:gd name="connsiteX927" fmla="*/ 1680575 w 12192000"/>
                <a:gd name="connsiteY927" fmla="*/ 1515826 h 2079487"/>
                <a:gd name="connsiteX928" fmla="*/ 1693280 w 12192000"/>
                <a:gd name="connsiteY928" fmla="*/ 1511755 h 2079487"/>
                <a:gd name="connsiteX929" fmla="*/ 1706104 w 12192000"/>
                <a:gd name="connsiteY929" fmla="*/ 1507715 h 2079487"/>
                <a:gd name="connsiteX930" fmla="*/ 1719050 w 12192000"/>
                <a:gd name="connsiteY930" fmla="*/ 1503705 h 2079487"/>
                <a:gd name="connsiteX931" fmla="*/ 1732119 w 12192000"/>
                <a:gd name="connsiteY931" fmla="*/ 1499730 h 2079487"/>
                <a:gd name="connsiteX932" fmla="*/ 1745317 w 12192000"/>
                <a:gd name="connsiteY932" fmla="*/ 1495786 h 2079487"/>
                <a:gd name="connsiteX933" fmla="*/ 1758644 w 12192000"/>
                <a:gd name="connsiteY933" fmla="*/ 1491878 h 2079487"/>
                <a:gd name="connsiteX934" fmla="*/ 1772103 w 12192000"/>
                <a:gd name="connsiteY934" fmla="*/ 1488005 h 2079487"/>
                <a:gd name="connsiteX935" fmla="*/ 1785699 w 12192000"/>
                <a:gd name="connsiteY935" fmla="*/ 1484168 h 2079487"/>
                <a:gd name="connsiteX936" fmla="*/ 1799432 w 12192000"/>
                <a:gd name="connsiteY936" fmla="*/ 1480369 h 2079487"/>
                <a:gd name="connsiteX937" fmla="*/ 1813308 w 12192000"/>
                <a:gd name="connsiteY937" fmla="*/ 1476606 h 2079487"/>
                <a:gd name="connsiteX938" fmla="*/ 1827328 w 12192000"/>
                <a:gd name="connsiteY938" fmla="*/ 1472884 h 2079487"/>
                <a:gd name="connsiteX939" fmla="*/ 1841494 w 12192000"/>
                <a:gd name="connsiteY939" fmla="*/ 1469202 h 2079487"/>
                <a:gd name="connsiteX940" fmla="*/ 1855811 w 12192000"/>
                <a:gd name="connsiteY940" fmla="*/ 1465560 h 2079487"/>
                <a:gd name="connsiteX941" fmla="*/ 1870280 w 12192000"/>
                <a:gd name="connsiteY941" fmla="*/ 1461960 h 2079487"/>
                <a:gd name="connsiteX942" fmla="*/ 1884904 w 12192000"/>
                <a:gd name="connsiteY942" fmla="*/ 1458403 h 2079487"/>
                <a:gd name="connsiteX943" fmla="*/ 1899689 w 12192000"/>
                <a:gd name="connsiteY943" fmla="*/ 1454889 h 2079487"/>
                <a:gd name="connsiteX944" fmla="*/ 1914633 w 12192000"/>
                <a:gd name="connsiteY944" fmla="*/ 1451420 h 2079487"/>
                <a:gd name="connsiteX945" fmla="*/ 1929743 w 12192000"/>
                <a:gd name="connsiteY945" fmla="*/ 1447996 h 2079487"/>
                <a:gd name="connsiteX946" fmla="*/ 1945020 w 12192000"/>
                <a:gd name="connsiteY946" fmla="*/ 1444619 h 2079487"/>
                <a:gd name="connsiteX947" fmla="*/ 1976046 w 12192000"/>
                <a:gd name="connsiteY947" fmla="*/ 1438015 h 2079487"/>
                <a:gd name="connsiteX948" fmla="*/ 1991902 w 12192000"/>
                <a:gd name="connsiteY948" fmla="*/ 1434782 h 2079487"/>
                <a:gd name="connsiteX949" fmla="*/ 2007852 w 12192000"/>
                <a:gd name="connsiteY949" fmla="*/ 1431638 h 2079487"/>
                <a:gd name="connsiteX950" fmla="*/ 2023947 w 12192000"/>
                <a:gd name="connsiteY950" fmla="*/ 1428571 h 2079487"/>
                <a:gd name="connsiteX951" fmla="*/ 2040185 w 12192000"/>
                <a:gd name="connsiteY951" fmla="*/ 1425577 h 2079487"/>
                <a:gd name="connsiteX952" fmla="*/ 2056563 w 12192000"/>
                <a:gd name="connsiteY952" fmla="*/ 1422657 h 2079487"/>
                <a:gd name="connsiteX953" fmla="*/ 2073080 w 12192000"/>
                <a:gd name="connsiteY953" fmla="*/ 1419807 h 2079487"/>
                <a:gd name="connsiteX954" fmla="*/ 2089733 w 12192000"/>
                <a:gd name="connsiteY954" fmla="*/ 1417026 h 2079487"/>
                <a:gd name="connsiteX955" fmla="*/ 2106521 w 12192000"/>
                <a:gd name="connsiteY955" fmla="*/ 1414313 h 2079487"/>
                <a:gd name="connsiteX956" fmla="*/ 2123440 w 12192000"/>
                <a:gd name="connsiteY956" fmla="*/ 1411664 h 2079487"/>
                <a:gd name="connsiteX957" fmla="*/ 2140488 w 12192000"/>
                <a:gd name="connsiteY957" fmla="*/ 1409079 h 2079487"/>
                <a:gd name="connsiteX958" fmla="*/ 2157666 w 12192000"/>
                <a:gd name="connsiteY958" fmla="*/ 1406553 h 2079487"/>
                <a:gd name="connsiteX959" fmla="*/ 2174968 w 12192000"/>
                <a:gd name="connsiteY959" fmla="*/ 1404089 h 2079487"/>
                <a:gd name="connsiteX960" fmla="*/ 2192395 w 12192000"/>
                <a:gd name="connsiteY960" fmla="*/ 1401682 h 2079487"/>
                <a:gd name="connsiteX961" fmla="*/ 2209941 w 12192000"/>
                <a:gd name="connsiteY961" fmla="*/ 1399332 h 2079487"/>
                <a:gd name="connsiteX962" fmla="*/ 2227608 w 12192000"/>
                <a:gd name="connsiteY962" fmla="*/ 1397035 h 2079487"/>
                <a:gd name="connsiteX963" fmla="*/ 2245390 w 12192000"/>
                <a:gd name="connsiteY963" fmla="*/ 1394790 h 2079487"/>
                <a:gd name="connsiteX964" fmla="*/ 2263289 w 12192000"/>
                <a:gd name="connsiteY964" fmla="*/ 1392595 h 2079487"/>
                <a:gd name="connsiteX965" fmla="*/ 2281299 w 12192000"/>
                <a:gd name="connsiteY965" fmla="*/ 1390449 h 2079487"/>
                <a:gd name="connsiteX966" fmla="*/ 2299419 w 12192000"/>
                <a:gd name="connsiteY966" fmla="*/ 1388350 h 2079487"/>
                <a:gd name="connsiteX967" fmla="*/ 2317649 w 12192000"/>
                <a:gd name="connsiteY967" fmla="*/ 1386294 h 2079487"/>
                <a:gd name="connsiteX968" fmla="*/ 2335985 w 12192000"/>
                <a:gd name="connsiteY968" fmla="*/ 1384283 h 2079487"/>
                <a:gd name="connsiteX969" fmla="*/ 2354424 w 12192000"/>
                <a:gd name="connsiteY969" fmla="*/ 1382312 h 2079487"/>
                <a:gd name="connsiteX970" fmla="*/ 2372965 w 12192000"/>
                <a:gd name="connsiteY970" fmla="*/ 1380381 h 2079487"/>
                <a:gd name="connsiteX971" fmla="*/ 2391606 w 12192000"/>
                <a:gd name="connsiteY971" fmla="*/ 1378488 h 2079487"/>
                <a:gd name="connsiteX972" fmla="*/ 2410344 w 12192000"/>
                <a:gd name="connsiteY972" fmla="*/ 1376630 h 2079487"/>
                <a:gd name="connsiteX973" fmla="*/ 2429177 w 12192000"/>
                <a:gd name="connsiteY973" fmla="*/ 1374805 h 2079487"/>
                <a:gd name="connsiteX974" fmla="*/ 2448103 w 12192000"/>
                <a:gd name="connsiteY974" fmla="*/ 1373014 h 2079487"/>
                <a:gd name="connsiteX975" fmla="*/ 2467120 w 12192000"/>
                <a:gd name="connsiteY975" fmla="*/ 1371251 h 2079487"/>
                <a:gd name="connsiteX976" fmla="*/ 2486225 w 12192000"/>
                <a:gd name="connsiteY976" fmla="*/ 1369518 h 2079487"/>
                <a:gd name="connsiteX977" fmla="*/ 2505418 w 12192000"/>
                <a:gd name="connsiteY977" fmla="*/ 1367810 h 2079487"/>
                <a:gd name="connsiteX978" fmla="*/ 2524694 w 12192000"/>
                <a:gd name="connsiteY978" fmla="*/ 1366128 h 2079487"/>
                <a:gd name="connsiteX979" fmla="*/ 2544052 w 12192000"/>
                <a:gd name="connsiteY979" fmla="*/ 1364469 h 2079487"/>
                <a:gd name="connsiteX980" fmla="*/ 2563491 w 12192000"/>
                <a:gd name="connsiteY980" fmla="*/ 1362831 h 2079487"/>
                <a:gd name="connsiteX981" fmla="*/ 2583007 w 12192000"/>
                <a:gd name="connsiteY981" fmla="*/ 1361211 h 2079487"/>
                <a:gd name="connsiteX982" fmla="*/ 2602598 w 12192000"/>
                <a:gd name="connsiteY982" fmla="*/ 1359610 h 2079487"/>
                <a:gd name="connsiteX983" fmla="*/ 2622264 w 12192000"/>
                <a:gd name="connsiteY983" fmla="*/ 1358024 h 2079487"/>
                <a:gd name="connsiteX984" fmla="*/ 2641999 w 12192000"/>
                <a:gd name="connsiteY984" fmla="*/ 1356452 h 2079487"/>
                <a:gd name="connsiteX985" fmla="*/ 2661804 w 12192000"/>
                <a:gd name="connsiteY985" fmla="*/ 1354892 h 2079487"/>
                <a:gd name="connsiteX986" fmla="*/ 2681676 w 12192000"/>
                <a:gd name="connsiteY986" fmla="*/ 1353342 h 2079487"/>
                <a:gd name="connsiteX987" fmla="*/ 2701612 w 12192000"/>
                <a:gd name="connsiteY987" fmla="*/ 1351801 h 2079487"/>
                <a:gd name="connsiteX988" fmla="*/ 2721610 w 12192000"/>
                <a:gd name="connsiteY988" fmla="*/ 1350266 h 2079487"/>
                <a:gd name="connsiteX989" fmla="*/ 2741668 w 12192000"/>
                <a:gd name="connsiteY989" fmla="*/ 1348736 h 2079487"/>
                <a:gd name="connsiteX990" fmla="*/ 2761785 w 12192000"/>
                <a:gd name="connsiteY990" fmla="*/ 1347209 h 2079487"/>
                <a:gd name="connsiteX991" fmla="*/ 2781957 w 12192000"/>
                <a:gd name="connsiteY991" fmla="*/ 1345684 h 2079487"/>
                <a:gd name="connsiteX992" fmla="*/ 2802182 w 12192000"/>
                <a:gd name="connsiteY992" fmla="*/ 1344157 h 2079487"/>
                <a:gd name="connsiteX993" fmla="*/ 2822459 w 12192000"/>
                <a:gd name="connsiteY993" fmla="*/ 1342628 h 2079487"/>
                <a:gd name="connsiteX994" fmla="*/ 2842785 w 12192000"/>
                <a:gd name="connsiteY994" fmla="*/ 1341095 h 2079487"/>
                <a:gd name="connsiteX995" fmla="*/ 2863157 w 12192000"/>
                <a:gd name="connsiteY995" fmla="*/ 1339556 h 2079487"/>
                <a:gd name="connsiteX996" fmla="*/ 2883575 w 12192000"/>
                <a:gd name="connsiteY996" fmla="*/ 1338009 h 2079487"/>
                <a:gd name="connsiteX997" fmla="*/ 2904033 w 12192000"/>
                <a:gd name="connsiteY997" fmla="*/ 1336453 h 2079487"/>
                <a:gd name="connsiteX998" fmla="*/ 2924533 w 12192000"/>
                <a:gd name="connsiteY998" fmla="*/ 1334884 h 2079487"/>
                <a:gd name="connsiteX999" fmla="*/ 2945071 w 12192000"/>
                <a:gd name="connsiteY999" fmla="*/ 1333303 h 2079487"/>
                <a:gd name="connsiteX1000" fmla="*/ 2965644 w 12192000"/>
                <a:gd name="connsiteY1000" fmla="*/ 1331706 h 2079487"/>
                <a:gd name="connsiteX1001" fmla="*/ 2986251 w 12192000"/>
                <a:gd name="connsiteY1001" fmla="*/ 1330093 h 2079487"/>
                <a:gd name="connsiteX1002" fmla="*/ 3006889 w 12192000"/>
                <a:gd name="connsiteY1002" fmla="*/ 1328461 h 2079487"/>
                <a:gd name="connsiteX1003" fmla="*/ 3027556 w 12192000"/>
                <a:gd name="connsiteY1003" fmla="*/ 1326809 h 2079487"/>
                <a:gd name="connsiteX1004" fmla="*/ 3048251 w 12192000"/>
                <a:gd name="connsiteY1004" fmla="*/ 1325134 h 2079487"/>
                <a:gd name="connsiteX1005" fmla="*/ 3068970 w 12192000"/>
                <a:gd name="connsiteY1005" fmla="*/ 1323435 h 2079487"/>
                <a:gd name="connsiteX1006" fmla="*/ 3089711 w 12192000"/>
                <a:gd name="connsiteY1006" fmla="*/ 1321711 h 2079487"/>
                <a:gd name="connsiteX1007" fmla="*/ 3110472 w 12192000"/>
                <a:gd name="connsiteY1007" fmla="*/ 1319958 h 2079487"/>
                <a:gd name="connsiteX1008" fmla="*/ 3131252 w 12192000"/>
                <a:gd name="connsiteY1008" fmla="*/ 1318176 h 2079487"/>
                <a:gd name="connsiteX1009" fmla="*/ 3152047 w 12192000"/>
                <a:gd name="connsiteY1009" fmla="*/ 1316363 h 2079487"/>
                <a:gd name="connsiteX1010" fmla="*/ 3172856 w 12192000"/>
                <a:gd name="connsiteY1010" fmla="*/ 1314517 h 2079487"/>
                <a:gd name="connsiteX1011" fmla="*/ 3193676 w 12192000"/>
                <a:gd name="connsiteY1011" fmla="*/ 1312636 h 2079487"/>
                <a:gd name="connsiteX1012" fmla="*/ 3214505 w 12192000"/>
                <a:gd name="connsiteY1012" fmla="*/ 1310719 h 2079487"/>
                <a:gd name="connsiteX1013" fmla="*/ 3235341 w 12192000"/>
                <a:gd name="connsiteY1013" fmla="*/ 1308763 h 2079487"/>
                <a:gd name="connsiteX1014" fmla="*/ 3256182 w 12192000"/>
                <a:gd name="connsiteY1014" fmla="*/ 1306766 h 2079487"/>
                <a:gd name="connsiteX1015" fmla="*/ 3277026 w 12192000"/>
                <a:gd name="connsiteY1015" fmla="*/ 1304728 h 2079487"/>
                <a:gd name="connsiteX1016" fmla="*/ 3297868 w 12192000"/>
                <a:gd name="connsiteY1016" fmla="*/ 1302645 h 2079487"/>
                <a:gd name="connsiteX1017" fmla="*/ 3318710 w 12192000"/>
                <a:gd name="connsiteY1017" fmla="*/ 1300517 h 2079487"/>
                <a:gd name="connsiteX1018" fmla="*/ 3339546 w 12192000"/>
                <a:gd name="connsiteY1018" fmla="*/ 1298342 h 2079487"/>
                <a:gd name="connsiteX1019" fmla="*/ 3360377 w 12192000"/>
                <a:gd name="connsiteY1019" fmla="*/ 1296117 h 2079487"/>
                <a:gd name="connsiteX1020" fmla="*/ 3381198 w 12192000"/>
                <a:gd name="connsiteY1020" fmla="*/ 1293842 h 2079487"/>
                <a:gd name="connsiteX1021" fmla="*/ 3402009 w 12192000"/>
                <a:gd name="connsiteY1021" fmla="*/ 1291513 h 2079487"/>
                <a:gd name="connsiteX1022" fmla="*/ 3422806 w 12192000"/>
                <a:gd name="connsiteY1022" fmla="*/ 1289130 h 2079487"/>
                <a:gd name="connsiteX1023" fmla="*/ 3443588 w 12192000"/>
                <a:gd name="connsiteY1023" fmla="*/ 1286690 h 2079487"/>
                <a:gd name="connsiteX1024" fmla="*/ 3464353 w 12192000"/>
                <a:gd name="connsiteY1024" fmla="*/ 1284193 h 2079487"/>
                <a:gd name="connsiteX1025" fmla="*/ 3485098 w 12192000"/>
                <a:gd name="connsiteY1025" fmla="*/ 1281635 h 2079487"/>
                <a:gd name="connsiteX1026" fmla="*/ 3505819 w 12192000"/>
                <a:gd name="connsiteY1026" fmla="*/ 1279016 h 2079487"/>
                <a:gd name="connsiteX1027" fmla="*/ 3526517 w 12192000"/>
                <a:gd name="connsiteY1027" fmla="*/ 1276332 h 2079487"/>
                <a:gd name="connsiteX1028" fmla="*/ 3547189 w 12192000"/>
                <a:gd name="connsiteY1028" fmla="*/ 1273584 h 2079487"/>
                <a:gd name="connsiteX1029" fmla="*/ 3567830 w 12192000"/>
                <a:gd name="connsiteY1029" fmla="*/ 1270769 h 2079487"/>
                <a:gd name="connsiteX1030" fmla="*/ 3588442 w 12192000"/>
                <a:gd name="connsiteY1030" fmla="*/ 1267884 h 2079487"/>
                <a:gd name="connsiteX1031" fmla="*/ 3609019 w 12192000"/>
                <a:gd name="connsiteY1031" fmla="*/ 1264929 h 2079487"/>
                <a:gd name="connsiteX1032" fmla="*/ 3629562 w 12192000"/>
                <a:gd name="connsiteY1032" fmla="*/ 1261901 h 2079487"/>
                <a:gd name="connsiteX1033" fmla="*/ 3650067 w 12192000"/>
                <a:gd name="connsiteY1033" fmla="*/ 1258799 h 2079487"/>
                <a:gd name="connsiteX1034" fmla="*/ 3670531 w 12192000"/>
                <a:gd name="connsiteY1034" fmla="*/ 1255622 h 2079487"/>
                <a:gd name="connsiteX1035" fmla="*/ 3690952 w 12192000"/>
                <a:gd name="connsiteY1035" fmla="*/ 1252366 h 2079487"/>
                <a:gd name="connsiteX1036" fmla="*/ 3711330 w 12192000"/>
                <a:gd name="connsiteY1036" fmla="*/ 1249031 h 2079487"/>
                <a:gd name="connsiteX1037" fmla="*/ 3731661 w 12192000"/>
                <a:gd name="connsiteY1037" fmla="*/ 1245614 h 2079487"/>
                <a:gd name="connsiteX1038" fmla="*/ 3751942 w 12192000"/>
                <a:gd name="connsiteY1038" fmla="*/ 1242114 h 2079487"/>
                <a:gd name="connsiteX1039" fmla="*/ 3772173 w 12192000"/>
                <a:gd name="connsiteY1039" fmla="*/ 1238528 h 2079487"/>
                <a:gd name="connsiteX1040" fmla="*/ 3792350 w 12192000"/>
                <a:gd name="connsiteY1040" fmla="*/ 1234857 h 2079487"/>
                <a:gd name="connsiteX1041" fmla="*/ 3812471 w 12192000"/>
                <a:gd name="connsiteY1041" fmla="*/ 1231097 h 2079487"/>
                <a:gd name="connsiteX1042" fmla="*/ 3832534 w 12192000"/>
                <a:gd name="connsiteY1042" fmla="*/ 1227246 h 2079487"/>
                <a:gd name="connsiteX1043" fmla="*/ 3852537 w 12192000"/>
                <a:gd name="connsiteY1043" fmla="*/ 1223304 h 2079487"/>
                <a:gd name="connsiteX1044" fmla="*/ 3872478 w 12192000"/>
                <a:gd name="connsiteY1044" fmla="*/ 1219268 h 2079487"/>
                <a:gd name="connsiteX1045" fmla="*/ 3892354 w 12192000"/>
                <a:gd name="connsiteY1045" fmla="*/ 1215136 h 2079487"/>
                <a:gd name="connsiteX1046" fmla="*/ 3931947 w 12192000"/>
                <a:gd name="connsiteY1046" fmla="*/ 1206568 h 2079487"/>
                <a:gd name="connsiteX1047" fmla="*/ 3951524 w 12192000"/>
                <a:gd name="connsiteY1047" fmla="*/ 1202126 h 2079487"/>
                <a:gd name="connsiteX1048" fmla="*/ 3971155 w 12192000"/>
                <a:gd name="connsiteY1048" fmla="*/ 1197489 h 2079487"/>
                <a:gd name="connsiteX1049" fmla="*/ 3990772 w 12192000"/>
                <a:gd name="connsiteY1049" fmla="*/ 1192676 h 2079487"/>
                <a:gd name="connsiteX1050" fmla="*/ 4010375 w 12192000"/>
                <a:gd name="connsiteY1050" fmla="*/ 1187691 h 2079487"/>
                <a:gd name="connsiteX1051" fmla="*/ 4029965 w 12192000"/>
                <a:gd name="connsiteY1051" fmla="*/ 1182541 h 2079487"/>
                <a:gd name="connsiteX1052" fmla="*/ 4049543 w 12192000"/>
                <a:gd name="connsiteY1052" fmla="*/ 1177228 h 2079487"/>
                <a:gd name="connsiteX1053" fmla="*/ 4069110 w 12192000"/>
                <a:gd name="connsiteY1053" fmla="*/ 1171756 h 2079487"/>
                <a:gd name="connsiteX1054" fmla="*/ 4088666 w 12192000"/>
                <a:gd name="connsiteY1054" fmla="*/ 1166129 h 2079487"/>
                <a:gd name="connsiteX1055" fmla="*/ 4108212 w 12192000"/>
                <a:gd name="connsiteY1055" fmla="*/ 1160353 h 2079487"/>
                <a:gd name="connsiteX1056" fmla="*/ 4127747 w 12192000"/>
                <a:gd name="connsiteY1056" fmla="*/ 1154431 h 2079487"/>
                <a:gd name="connsiteX1057" fmla="*/ 4147275 w 12192000"/>
                <a:gd name="connsiteY1057" fmla="*/ 1148366 h 2079487"/>
                <a:gd name="connsiteX1058" fmla="*/ 4166794 w 12192000"/>
                <a:gd name="connsiteY1058" fmla="*/ 1142165 h 2079487"/>
                <a:gd name="connsiteX1059" fmla="*/ 4186307 w 12192000"/>
                <a:gd name="connsiteY1059" fmla="*/ 1135830 h 2079487"/>
                <a:gd name="connsiteX1060" fmla="*/ 4205813 w 12192000"/>
                <a:gd name="connsiteY1060" fmla="*/ 1129365 h 2079487"/>
                <a:gd name="connsiteX1061" fmla="*/ 4225313 w 12192000"/>
                <a:gd name="connsiteY1061" fmla="*/ 1122777 h 2079487"/>
                <a:gd name="connsiteX1062" fmla="*/ 4244806 w 12192000"/>
                <a:gd name="connsiteY1062" fmla="*/ 1116068 h 2079487"/>
                <a:gd name="connsiteX1063" fmla="*/ 4264297 w 12192000"/>
                <a:gd name="connsiteY1063" fmla="*/ 1109241 h 2079487"/>
                <a:gd name="connsiteX1064" fmla="*/ 4283783 w 12192000"/>
                <a:gd name="connsiteY1064" fmla="*/ 1102303 h 2079487"/>
                <a:gd name="connsiteX1065" fmla="*/ 4303264 w 12192000"/>
                <a:gd name="connsiteY1065" fmla="*/ 1095257 h 2079487"/>
                <a:gd name="connsiteX1066" fmla="*/ 4322744 w 12192000"/>
                <a:gd name="connsiteY1066" fmla="*/ 1088107 h 2079487"/>
                <a:gd name="connsiteX1067" fmla="*/ 4342223 w 12192000"/>
                <a:gd name="connsiteY1067" fmla="*/ 1080857 h 2079487"/>
                <a:gd name="connsiteX1068" fmla="*/ 4361702 w 12192000"/>
                <a:gd name="connsiteY1068" fmla="*/ 1073513 h 2079487"/>
                <a:gd name="connsiteX1069" fmla="*/ 4381179 w 12192000"/>
                <a:gd name="connsiteY1069" fmla="*/ 1066077 h 2079487"/>
                <a:gd name="connsiteX1070" fmla="*/ 4400656 w 12192000"/>
                <a:gd name="connsiteY1070" fmla="*/ 1058554 h 2079487"/>
                <a:gd name="connsiteX1071" fmla="*/ 4420134 w 12192000"/>
                <a:gd name="connsiteY1071" fmla="*/ 1050949 h 2079487"/>
                <a:gd name="connsiteX1072" fmla="*/ 4439615 w 12192000"/>
                <a:gd name="connsiteY1072" fmla="*/ 1043266 h 2079487"/>
                <a:gd name="connsiteX1073" fmla="*/ 4459097 w 12192000"/>
                <a:gd name="connsiteY1073" fmla="*/ 1035508 h 2079487"/>
                <a:gd name="connsiteX1074" fmla="*/ 4478584 w 12192000"/>
                <a:gd name="connsiteY1074" fmla="*/ 1027680 h 2079487"/>
                <a:gd name="connsiteX1075" fmla="*/ 4498073 w 12192000"/>
                <a:gd name="connsiteY1075" fmla="*/ 1019788 h 2079487"/>
                <a:gd name="connsiteX1076" fmla="*/ 4517567 w 12192000"/>
                <a:gd name="connsiteY1076" fmla="*/ 1011833 h 2079487"/>
                <a:gd name="connsiteX1077" fmla="*/ 4537066 w 12192000"/>
                <a:gd name="connsiteY1077" fmla="*/ 1003822 h 2079487"/>
                <a:gd name="connsiteX1078" fmla="*/ 4556571 w 12192000"/>
                <a:gd name="connsiteY1078" fmla="*/ 995757 h 2079487"/>
                <a:gd name="connsiteX1079" fmla="*/ 4576083 w 12192000"/>
                <a:gd name="connsiteY1079" fmla="*/ 987645 h 2079487"/>
                <a:gd name="connsiteX1080" fmla="*/ 4595604 w 12192000"/>
                <a:gd name="connsiteY1080" fmla="*/ 979488 h 2079487"/>
                <a:gd name="connsiteX1081" fmla="*/ 4615130 w 12192000"/>
                <a:gd name="connsiteY1081" fmla="*/ 971291 h 2079487"/>
                <a:gd name="connsiteX1082" fmla="*/ 4634666 w 12192000"/>
                <a:gd name="connsiteY1082" fmla="*/ 963058 h 2079487"/>
                <a:gd name="connsiteX1083" fmla="*/ 4654213 w 12192000"/>
                <a:gd name="connsiteY1083" fmla="*/ 954793 h 2079487"/>
                <a:gd name="connsiteX1084" fmla="*/ 4673769 w 12192000"/>
                <a:gd name="connsiteY1084" fmla="*/ 946502 h 2079487"/>
                <a:gd name="connsiteX1085" fmla="*/ 4693336 w 12192000"/>
                <a:gd name="connsiteY1085" fmla="*/ 938187 h 2079487"/>
                <a:gd name="connsiteX1086" fmla="*/ 4712913 w 12192000"/>
                <a:gd name="connsiteY1086" fmla="*/ 929854 h 2079487"/>
                <a:gd name="connsiteX1087" fmla="*/ 4732505 w 12192000"/>
                <a:gd name="connsiteY1087" fmla="*/ 921506 h 2079487"/>
                <a:gd name="connsiteX1088" fmla="*/ 4752108 w 12192000"/>
                <a:gd name="connsiteY1088" fmla="*/ 913148 h 2079487"/>
                <a:gd name="connsiteX1089" fmla="*/ 4771726 w 12192000"/>
                <a:gd name="connsiteY1089" fmla="*/ 904784 h 2079487"/>
                <a:gd name="connsiteX1090" fmla="*/ 4791360 w 12192000"/>
                <a:gd name="connsiteY1090" fmla="*/ 896419 h 2079487"/>
                <a:gd name="connsiteX1091" fmla="*/ 4811008 w 12192000"/>
                <a:gd name="connsiteY1091" fmla="*/ 888057 h 2079487"/>
                <a:gd name="connsiteX1092" fmla="*/ 4830671 w 12192000"/>
                <a:gd name="connsiteY1092" fmla="*/ 879701 h 2079487"/>
                <a:gd name="connsiteX1093" fmla="*/ 4850351 w 12192000"/>
                <a:gd name="connsiteY1093" fmla="*/ 871357 h 2079487"/>
                <a:gd name="connsiteX1094" fmla="*/ 4870049 w 12192000"/>
                <a:gd name="connsiteY1094" fmla="*/ 863027 h 2079487"/>
                <a:gd name="connsiteX1095" fmla="*/ 4889765 w 12192000"/>
                <a:gd name="connsiteY1095" fmla="*/ 854718 h 2079487"/>
                <a:gd name="connsiteX1096" fmla="*/ 4909500 w 12192000"/>
                <a:gd name="connsiteY1096" fmla="*/ 846433 h 2079487"/>
                <a:gd name="connsiteX1097" fmla="*/ 4929255 w 12192000"/>
                <a:gd name="connsiteY1097" fmla="*/ 838176 h 2079487"/>
                <a:gd name="connsiteX1098" fmla="*/ 4949030 w 12192000"/>
                <a:gd name="connsiteY1098" fmla="*/ 829951 h 2079487"/>
                <a:gd name="connsiteX1099" fmla="*/ 4968827 w 12192000"/>
                <a:gd name="connsiteY1099" fmla="*/ 821764 h 2079487"/>
                <a:gd name="connsiteX1100" fmla="*/ 4988645 w 12192000"/>
                <a:gd name="connsiteY1100" fmla="*/ 813619 h 2079487"/>
                <a:gd name="connsiteX1101" fmla="*/ 5008486 w 12192000"/>
                <a:gd name="connsiteY1101" fmla="*/ 805518 h 2079487"/>
                <a:gd name="connsiteX1102" fmla="*/ 5028351 w 12192000"/>
                <a:gd name="connsiteY1102" fmla="*/ 797467 h 2079487"/>
                <a:gd name="connsiteX1103" fmla="*/ 5048239 w 12192000"/>
                <a:gd name="connsiteY1103" fmla="*/ 789471 h 2079487"/>
                <a:gd name="connsiteX1104" fmla="*/ 5068152 w 12192000"/>
                <a:gd name="connsiteY1104" fmla="*/ 781533 h 2079487"/>
                <a:gd name="connsiteX1105" fmla="*/ 5088091 w 12192000"/>
                <a:gd name="connsiteY1105" fmla="*/ 773657 h 2079487"/>
                <a:gd name="connsiteX1106" fmla="*/ 5108057 w 12192000"/>
                <a:gd name="connsiteY1106" fmla="*/ 765848 h 2079487"/>
                <a:gd name="connsiteX1107" fmla="*/ 5128049 w 12192000"/>
                <a:gd name="connsiteY1107" fmla="*/ 758111 h 2079487"/>
                <a:gd name="connsiteX1108" fmla="*/ 5148070 w 12192000"/>
                <a:gd name="connsiteY1108" fmla="*/ 750449 h 2079487"/>
                <a:gd name="connsiteX1109" fmla="*/ 5168118 w 12192000"/>
                <a:gd name="connsiteY1109" fmla="*/ 742868 h 2079487"/>
                <a:gd name="connsiteX1110" fmla="*/ 5188197 w 12192000"/>
                <a:gd name="connsiteY1110" fmla="*/ 735370 h 2079487"/>
                <a:gd name="connsiteX1111" fmla="*/ 5208305 w 12192000"/>
                <a:gd name="connsiteY1111" fmla="*/ 727961 h 2079487"/>
                <a:gd name="connsiteX1112" fmla="*/ 5228444 w 12192000"/>
                <a:gd name="connsiteY1112" fmla="*/ 720645 h 2079487"/>
                <a:gd name="connsiteX1113" fmla="*/ 5248615 w 12192000"/>
                <a:gd name="connsiteY1113" fmla="*/ 713425 h 2079487"/>
                <a:gd name="connsiteX1114" fmla="*/ 5268819 w 12192000"/>
                <a:gd name="connsiteY1114" fmla="*/ 706307 h 2079487"/>
                <a:gd name="connsiteX1115" fmla="*/ 5289055 w 12192000"/>
                <a:gd name="connsiteY1115" fmla="*/ 699295 h 2079487"/>
                <a:gd name="connsiteX1116" fmla="*/ 5309325 w 12192000"/>
                <a:gd name="connsiteY1116" fmla="*/ 692393 h 2079487"/>
                <a:gd name="connsiteX1117" fmla="*/ 5329630 w 12192000"/>
                <a:gd name="connsiteY1117" fmla="*/ 685606 h 2079487"/>
                <a:gd name="connsiteX1118" fmla="*/ 5349970 w 12192000"/>
                <a:gd name="connsiteY1118" fmla="*/ 678937 h 2079487"/>
                <a:gd name="connsiteX1119" fmla="*/ 5370347 w 12192000"/>
                <a:gd name="connsiteY1119" fmla="*/ 672391 h 2079487"/>
                <a:gd name="connsiteX1120" fmla="*/ 5390759 w 12192000"/>
                <a:gd name="connsiteY1120" fmla="*/ 665972 h 2079487"/>
                <a:gd name="connsiteX1121" fmla="*/ 5411210 w 12192000"/>
                <a:gd name="connsiteY1121" fmla="*/ 659686 h 2079487"/>
                <a:gd name="connsiteX1122" fmla="*/ 5431699 w 12192000"/>
                <a:gd name="connsiteY1122" fmla="*/ 653535 h 2079487"/>
                <a:gd name="connsiteX1123" fmla="*/ 5452227 w 12192000"/>
                <a:gd name="connsiteY1123" fmla="*/ 647525 h 2079487"/>
                <a:gd name="connsiteX1124" fmla="*/ 5472797 w 12192000"/>
                <a:gd name="connsiteY1124" fmla="*/ 641659 h 2079487"/>
                <a:gd name="connsiteX1125" fmla="*/ 5493404 w 12192000"/>
                <a:gd name="connsiteY1125" fmla="*/ 635942 h 2079487"/>
                <a:gd name="connsiteX1126" fmla="*/ 5514055 w 12192000"/>
                <a:gd name="connsiteY1126" fmla="*/ 630379 h 2079487"/>
                <a:gd name="connsiteX1127" fmla="*/ 5534747 w 12192000"/>
                <a:gd name="connsiteY1127" fmla="*/ 624974 h 2079487"/>
                <a:gd name="connsiteX1128" fmla="*/ 5555480 w 12192000"/>
                <a:gd name="connsiteY1128" fmla="*/ 619731 h 2079487"/>
                <a:gd name="connsiteX1129" fmla="*/ 5576259 w 12192000"/>
                <a:gd name="connsiteY1129" fmla="*/ 614654 h 2079487"/>
                <a:gd name="connsiteX1130" fmla="*/ 5597081 w 12192000"/>
                <a:gd name="connsiteY1130" fmla="*/ 609748 h 2079487"/>
                <a:gd name="connsiteX1131" fmla="*/ 5617949 w 12192000"/>
                <a:gd name="connsiteY1131" fmla="*/ 605017 h 2079487"/>
                <a:gd name="connsiteX1132" fmla="*/ 5638862 w 12192000"/>
                <a:gd name="connsiteY1132" fmla="*/ 600465 h 2079487"/>
                <a:gd name="connsiteX1133" fmla="*/ 5659821 w 12192000"/>
                <a:gd name="connsiteY1133" fmla="*/ 596098 h 2079487"/>
                <a:gd name="connsiteX1134" fmla="*/ 5680828 w 12192000"/>
                <a:gd name="connsiteY1134" fmla="*/ 591918 h 2079487"/>
                <a:gd name="connsiteX1135" fmla="*/ 5701883 w 12192000"/>
                <a:gd name="connsiteY1135" fmla="*/ 587931 h 2079487"/>
                <a:gd name="connsiteX1136" fmla="*/ 5722985 w 12192000"/>
                <a:gd name="connsiteY1136" fmla="*/ 584142 h 2079487"/>
                <a:gd name="connsiteX1137" fmla="*/ 5744138 w 12192000"/>
                <a:gd name="connsiteY1137" fmla="*/ 580553 h 2079487"/>
                <a:gd name="connsiteX1138" fmla="*/ 5765340 w 12192000"/>
                <a:gd name="connsiteY1138" fmla="*/ 577170 h 2079487"/>
                <a:gd name="connsiteX1139" fmla="*/ 5786593 w 12192000"/>
                <a:gd name="connsiteY1139" fmla="*/ 573998 h 2079487"/>
                <a:gd name="connsiteX1140" fmla="*/ 5807896 w 12192000"/>
                <a:gd name="connsiteY1140" fmla="*/ 571040 h 2079487"/>
                <a:gd name="connsiteX1141" fmla="*/ 5829253 w 12192000"/>
                <a:gd name="connsiteY1141" fmla="*/ 568300 h 2079487"/>
                <a:gd name="connsiteX1142" fmla="*/ 5850660 w 12192000"/>
                <a:gd name="connsiteY1142" fmla="*/ 565784 h 2079487"/>
                <a:gd name="connsiteX1143" fmla="*/ 5872124 w 12192000"/>
                <a:gd name="connsiteY1143" fmla="*/ 563495 h 2079487"/>
                <a:gd name="connsiteX1144" fmla="*/ 5893638 w 12192000"/>
                <a:gd name="connsiteY1144" fmla="*/ 561439 h 2079487"/>
                <a:gd name="connsiteX1145" fmla="*/ 5936746 w 12192000"/>
                <a:gd name="connsiteY1145" fmla="*/ 558044 h 2079487"/>
                <a:gd name="connsiteX1146" fmla="*/ 5958594 w 12192000"/>
                <a:gd name="connsiteY1146" fmla="*/ 556730 h 2079487"/>
                <a:gd name="connsiteX1147" fmla="*/ 5980405 w 12192000"/>
                <a:gd name="connsiteY1147" fmla="*/ 555728 h 2079487"/>
                <a:gd name="connsiteX1148" fmla="*/ 6002289 w 12192000"/>
                <a:gd name="connsiteY1148" fmla="*/ 555023 h 2079487"/>
                <a:gd name="connsiteX1149" fmla="*/ 6024243 w 12192000"/>
                <a:gd name="connsiteY1149" fmla="*/ 554609 h 2079487"/>
                <a:gd name="connsiteX1150" fmla="*/ 6046268 w 12192000"/>
                <a:gd name="connsiteY1150" fmla="*/ 554480 h 2079487"/>
                <a:gd name="connsiteX1151" fmla="*/ 6068361 w 12192000"/>
                <a:gd name="connsiteY1151" fmla="*/ 554628 h 2079487"/>
                <a:gd name="connsiteX1152" fmla="*/ 6090521 w 12192000"/>
                <a:gd name="connsiteY1152" fmla="*/ 555049 h 2079487"/>
                <a:gd name="connsiteX1153" fmla="*/ 6112746 w 12192000"/>
                <a:gd name="connsiteY1153" fmla="*/ 555736 h 2079487"/>
                <a:gd name="connsiteX1154" fmla="*/ 6135036 w 12192000"/>
                <a:gd name="connsiteY1154" fmla="*/ 556681 h 2079487"/>
                <a:gd name="connsiteX1155" fmla="*/ 6157385 w 12192000"/>
                <a:gd name="connsiteY1155" fmla="*/ 557879 h 2079487"/>
                <a:gd name="connsiteX1156" fmla="*/ 6179798 w 12192000"/>
                <a:gd name="connsiteY1156" fmla="*/ 559323 h 2079487"/>
                <a:gd name="connsiteX1157" fmla="*/ 6202267 w 12192000"/>
                <a:gd name="connsiteY1157" fmla="*/ 561007 h 2079487"/>
                <a:gd name="connsiteX1158" fmla="*/ 6224797 w 12192000"/>
                <a:gd name="connsiteY1158" fmla="*/ 562926 h 2079487"/>
                <a:gd name="connsiteX1159" fmla="*/ 6247380 w 12192000"/>
                <a:gd name="connsiteY1159" fmla="*/ 565071 h 2079487"/>
                <a:gd name="connsiteX1160" fmla="*/ 6270019 w 12192000"/>
                <a:gd name="connsiteY1160" fmla="*/ 567437 h 2079487"/>
                <a:gd name="connsiteX1161" fmla="*/ 6292711 w 12192000"/>
                <a:gd name="connsiteY1161" fmla="*/ 570019 h 2079487"/>
                <a:gd name="connsiteX1162" fmla="*/ 6315452 w 12192000"/>
                <a:gd name="connsiteY1162" fmla="*/ 572808 h 2079487"/>
                <a:gd name="connsiteX1163" fmla="*/ 6338245 w 12192000"/>
                <a:gd name="connsiteY1163" fmla="*/ 575800 h 2079487"/>
                <a:gd name="connsiteX1164" fmla="*/ 6361086 w 12192000"/>
                <a:gd name="connsiteY1164" fmla="*/ 578987 h 2079487"/>
                <a:gd name="connsiteX1165" fmla="*/ 6383974 w 12192000"/>
                <a:gd name="connsiteY1165" fmla="*/ 582363 h 2079487"/>
                <a:gd name="connsiteX1166" fmla="*/ 6406907 w 12192000"/>
                <a:gd name="connsiteY1166" fmla="*/ 585924 h 2079487"/>
                <a:gd name="connsiteX1167" fmla="*/ 6429884 w 12192000"/>
                <a:gd name="connsiteY1167" fmla="*/ 589661 h 2079487"/>
                <a:gd name="connsiteX1168" fmla="*/ 6452904 w 12192000"/>
                <a:gd name="connsiteY1168" fmla="*/ 593569 h 2079487"/>
                <a:gd name="connsiteX1169" fmla="*/ 6475965 w 12192000"/>
                <a:gd name="connsiteY1169" fmla="*/ 597641 h 2079487"/>
                <a:gd name="connsiteX1170" fmla="*/ 6499064 w 12192000"/>
                <a:gd name="connsiteY1170" fmla="*/ 601871 h 2079487"/>
                <a:gd name="connsiteX1171" fmla="*/ 6522202 w 12192000"/>
                <a:gd name="connsiteY1171" fmla="*/ 606254 h 2079487"/>
                <a:gd name="connsiteX1172" fmla="*/ 6545375 w 12192000"/>
                <a:gd name="connsiteY1172" fmla="*/ 610782 h 2079487"/>
                <a:gd name="connsiteX1173" fmla="*/ 6568583 w 12192000"/>
                <a:gd name="connsiteY1173" fmla="*/ 615449 h 2079487"/>
                <a:gd name="connsiteX1174" fmla="*/ 6591825 w 12192000"/>
                <a:gd name="connsiteY1174" fmla="*/ 620250 h 2079487"/>
                <a:gd name="connsiteX1175" fmla="*/ 6615098 w 12192000"/>
                <a:gd name="connsiteY1175" fmla="*/ 625177 h 2079487"/>
                <a:gd name="connsiteX1176" fmla="*/ 6638402 w 12192000"/>
                <a:gd name="connsiteY1176" fmla="*/ 630225 h 2079487"/>
                <a:gd name="connsiteX1177" fmla="*/ 6661733 w 12192000"/>
                <a:gd name="connsiteY1177" fmla="*/ 635388 h 2079487"/>
                <a:gd name="connsiteX1178" fmla="*/ 6685092 w 12192000"/>
                <a:gd name="connsiteY1178" fmla="*/ 640659 h 2079487"/>
                <a:gd name="connsiteX1179" fmla="*/ 6708476 w 12192000"/>
                <a:gd name="connsiteY1179" fmla="*/ 646033 h 2079487"/>
                <a:gd name="connsiteX1180" fmla="*/ 6731885 w 12192000"/>
                <a:gd name="connsiteY1180" fmla="*/ 651502 h 2079487"/>
                <a:gd name="connsiteX1181" fmla="*/ 6755315 w 12192000"/>
                <a:gd name="connsiteY1181" fmla="*/ 657060 h 2079487"/>
                <a:gd name="connsiteX1182" fmla="*/ 6778767 w 12192000"/>
                <a:gd name="connsiteY1182" fmla="*/ 662702 h 2079487"/>
                <a:gd name="connsiteX1183" fmla="*/ 6802238 w 12192000"/>
                <a:gd name="connsiteY1183" fmla="*/ 668422 h 2079487"/>
                <a:gd name="connsiteX1184" fmla="*/ 6825726 w 12192000"/>
                <a:gd name="connsiteY1184" fmla="*/ 674213 h 2079487"/>
                <a:gd name="connsiteX1185" fmla="*/ 6849231 w 12192000"/>
                <a:gd name="connsiteY1185" fmla="*/ 680068 h 2079487"/>
                <a:gd name="connsiteX1186" fmla="*/ 6872751 w 12192000"/>
                <a:gd name="connsiteY1186" fmla="*/ 685982 h 2079487"/>
                <a:gd name="connsiteX1187" fmla="*/ 6896283 w 12192000"/>
                <a:gd name="connsiteY1187" fmla="*/ 691948 h 2079487"/>
                <a:gd name="connsiteX1188" fmla="*/ 6919827 w 12192000"/>
                <a:gd name="connsiteY1188" fmla="*/ 697961 h 2079487"/>
                <a:gd name="connsiteX1189" fmla="*/ 6943381 w 12192000"/>
                <a:gd name="connsiteY1189" fmla="*/ 704014 h 2079487"/>
                <a:gd name="connsiteX1190" fmla="*/ 6966944 w 12192000"/>
                <a:gd name="connsiteY1190" fmla="*/ 710100 h 2079487"/>
                <a:gd name="connsiteX1191" fmla="*/ 6990512 w 12192000"/>
                <a:gd name="connsiteY1191" fmla="*/ 716215 h 2079487"/>
                <a:gd name="connsiteX1192" fmla="*/ 7014087 w 12192000"/>
                <a:gd name="connsiteY1192" fmla="*/ 722350 h 2079487"/>
                <a:gd name="connsiteX1193" fmla="*/ 7037665 w 12192000"/>
                <a:gd name="connsiteY1193" fmla="*/ 728501 h 2079487"/>
                <a:gd name="connsiteX1194" fmla="*/ 7061245 w 12192000"/>
                <a:gd name="connsiteY1194" fmla="*/ 734662 h 2079487"/>
                <a:gd name="connsiteX1195" fmla="*/ 7084825 w 12192000"/>
                <a:gd name="connsiteY1195" fmla="*/ 740825 h 2079487"/>
                <a:gd name="connsiteX1196" fmla="*/ 7108403 w 12192000"/>
                <a:gd name="connsiteY1196" fmla="*/ 746984 h 2079487"/>
                <a:gd name="connsiteX1197" fmla="*/ 7131978 w 12192000"/>
                <a:gd name="connsiteY1197" fmla="*/ 753135 h 2079487"/>
                <a:gd name="connsiteX1198" fmla="*/ 7155551 w 12192000"/>
                <a:gd name="connsiteY1198" fmla="*/ 759270 h 2079487"/>
                <a:gd name="connsiteX1199" fmla="*/ 7179117 w 12192000"/>
                <a:gd name="connsiteY1199" fmla="*/ 765383 h 2079487"/>
                <a:gd name="connsiteX1200" fmla="*/ 7202675 w 12192000"/>
                <a:gd name="connsiteY1200" fmla="*/ 771468 h 2079487"/>
                <a:gd name="connsiteX1201" fmla="*/ 7226225 w 12192000"/>
                <a:gd name="connsiteY1201" fmla="*/ 777519 h 2079487"/>
                <a:gd name="connsiteX1202" fmla="*/ 7249762 w 12192000"/>
                <a:gd name="connsiteY1202" fmla="*/ 783531 h 2079487"/>
                <a:gd name="connsiteX1203" fmla="*/ 7273288 w 12192000"/>
                <a:gd name="connsiteY1203" fmla="*/ 789495 h 2079487"/>
                <a:gd name="connsiteX1204" fmla="*/ 7296799 w 12192000"/>
                <a:gd name="connsiteY1204" fmla="*/ 795407 h 2079487"/>
                <a:gd name="connsiteX1205" fmla="*/ 7320296 w 12192000"/>
                <a:gd name="connsiteY1205" fmla="*/ 801259 h 2079487"/>
                <a:gd name="connsiteX1206" fmla="*/ 7343773 w 12192000"/>
                <a:gd name="connsiteY1206" fmla="*/ 807048 h 2079487"/>
                <a:gd name="connsiteX1207" fmla="*/ 7367232 w 12192000"/>
                <a:gd name="connsiteY1207" fmla="*/ 812765 h 2079487"/>
                <a:gd name="connsiteX1208" fmla="*/ 7390670 w 12192000"/>
                <a:gd name="connsiteY1208" fmla="*/ 818404 h 2079487"/>
                <a:gd name="connsiteX1209" fmla="*/ 7414088 w 12192000"/>
                <a:gd name="connsiteY1209" fmla="*/ 823961 h 2079487"/>
                <a:gd name="connsiteX1210" fmla="*/ 7437481 w 12192000"/>
                <a:gd name="connsiteY1210" fmla="*/ 829428 h 2079487"/>
                <a:gd name="connsiteX1211" fmla="*/ 7460847 w 12192000"/>
                <a:gd name="connsiteY1211" fmla="*/ 834799 h 2079487"/>
                <a:gd name="connsiteX1212" fmla="*/ 7484187 w 12192000"/>
                <a:gd name="connsiteY1212" fmla="*/ 840069 h 2079487"/>
                <a:gd name="connsiteX1213" fmla="*/ 7507498 w 12192000"/>
                <a:gd name="connsiteY1213" fmla="*/ 845230 h 2079487"/>
                <a:gd name="connsiteX1214" fmla="*/ 7530779 w 12192000"/>
                <a:gd name="connsiteY1214" fmla="*/ 850277 h 2079487"/>
                <a:gd name="connsiteX1215" fmla="*/ 7554028 w 12192000"/>
                <a:gd name="connsiteY1215" fmla="*/ 855204 h 2079487"/>
                <a:gd name="connsiteX1216" fmla="*/ 7577241 w 12192000"/>
                <a:gd name="connsiteY1216" fmla="*/ 860005 h 2079487"/>
                <a:gd name="connsiteX1217" fmla="*/ 7600421 w 12192000"/>
                <a:gd name="connsiteY1217" fmla="*/ 864673 h 2079487"/>
                <a:gd name="connsiteX1218" fmla="*/ 7623562 w 12192000"/>
                <a:gd name="connsiteY1218" fmla="*/ 869202 h 2079487"/>
                <a:gd name="connsiteX1219" fmla="*/ 7646666 w 12192000"/>
                <a:gd name="connsiteY1219" fmla="*/ 873587 h 2079487"/>
                <a:gd name="connsiteX1220" fmla="*/ 7669728 w 12192000"/>
                <a:gd name="connsiteY1220" fmla="*/ 877821 h 2079487"/>
                <a:gd name="connsiteX1221" fmla="*/ 7692749 w 12192000"/>
                <a:gd name="connsiteY1221" fmla="*/ 881898 h 2079487"/>
                <a:gd name="connsiteX1222" fmla="*/ 7715724 w 12192000"/>
                <a:gd name="connsiteY1222" fmla="*/ 885811 h 2079487"/>
                <a:gd name="connsiteX1223" fmla="*/ 7738656 w 12192000"/>
                <a:gd name="connsiteY1223" fmla="*/ 889556 h 2079487"/>
                <a:gd name="connsiteX1224" fmla="*/ 7761540 w 12192000"/>
                <a:gd name="connsiteY1224" fmla="*/ 893125 h 2079487"/>
                <a:gd name="connsiteX1225" fmla="*/ 7784375 w 12192000"/>
                <a:gd name="connsiteY1225" fmla="*/ 896513 h 2079487"/>
                <a:gd name="connsiteX1226" fmla="*/ 7807159 w 12192000"/>
                <a:gd name="connsiteY1226" fmla="*/ 899714 h 2079487"/>
                <a:gd name="connsiteX1227" fmla="*/ 7829892 w 12192000"/>
                <a:gd name="connsiteY1227" fmla="*/ 902721 h 2079487"/>
                <a:gd name="connsiteX1228" fmla="*/ 7852569 w 12192000"/>
                <a:gd name="connsiteY1228" fmla="*/ 905528 h 2079487"/>
                <a:gd name="connsiteX1229" fmla="*/ 7875194 w 12192000"/>
                <a:gd name="connsiteY1229" fmla="*/ 908130 h 2079487"/>
                <a:gd name="connsiteX1230" fmla="*/ 7897759 w 12192000"/>
                <a:gd name="connsiteY1230" fmla="*/ 910520 h 2079487"/>
                <a:gd name="connsiteX1231" fmla="*/ 7920266 w 12192000"/>
                <a:gd name="connsiteY1231" fmla="*/ 912692 h 2079487"/>
                <a:gd name="connsiteX1232" fmla="*/ 7942712 w 12192000"/>
                <a:gd name="connsiteY1232" fmla="*/ 914641 h 2079487"/>
                <a:gd name="connsiteX1233" fmla="*/ 7965095 w 12192000"/>
                <a:gd name="connsiteY1233" fmla="*/ 916360 h 2079487"/>
                <a:gd name="connsiteX1234" fmla="*/ 7987417 w 12192000"/>
                <a:gd name="connsiteY1234" fmla="*/ 917843 h 2079487"/>
                <a:gd name="connsiteX1235" fmla="*/ 8009671 w 12192000"/>
                <a:gd name="connsiteY1235" fmla="*/ 919084 h 2079487"/>
                <a:gd name="connsiteX1236" fmla="*/ 8031858 w 12192000"/>
                <a:gd name="connsiteY1236" fmla="*/ 920078 h 2079487"/>
                <a:gd name="connsiteX1237" fmla="*/ 8053977 w 12192000"/>
                <a:gd name="connsiteY1237" fmla="*/ 920818 h 2079487"/>
                <a:gd name="connsiteX1238" fmla="*/ 8076025 w 12192000"/>
                <a:gd name="connsiteY1238" fmla="*/ 921297 h 2079487"/>
                <a:gd name="connsiteX1239" fmla="*/ 8098002 w 12192000"/>
                <a:gd name="connsiteY1239" fmla="*/ 921511 h 2079487"/>
                <a:gd name="connsiteX1240" fmla="*/ 8119904 w 12192000"/>
                <a:gd name="connsiteY1240" fmla="*/ 921454 h 2079487"/>
                <a:gd name="connsiteX1241" fmla="*/ 8141731 w 12192000"/>
                <a:gd name="connsiteY1241" fmla="*/ 921118 h 2079487"/>
                <a:gd name="connsiteX1242" fmla="*/ 8163482 w 12192000"/>
                <a:gd name="connsiteY1242" fmla="*/ 920498 h 2079487"/>
                <a:gd name="connsiteX1243" fmla="*/ 8185155 w 12192000"/>
                <a:gd name="connsiteY1243" fmla="*/ 919590 h 2079487"/>
                <a:gd name="connsiteX1244" fmla="*/ 8228375 w 12192000"/>
                <a:gd name="connsiteY1244" fmla="*/ 916870 h 2079487"/>
                <a:gd name="connsiteX1245" fmla="*/ 8249830 w 12192000"/>
                <a:gd name="connsiteY1245" fmla="*/ 915087 h 2079487"/>
                <a:gd name="connsiteX1246" fmla="*/ 8271423 w 12192000"/>
                <a:gd name="connsiteY1246" fmla="*/ 913045 h 2079487"/>
                <a:gd name="connsiteX1247" fmla="*/ 8293063 w 12192000"/>
                <a:gd name="connsiteY1247" fmla="*/ 910755 h 2079487"/>
                <a:gd name="connsiteX1248" fmla="*/ 8314747 w 12192000"/>
                <a:gd name="connsiteY1248" fmla="*/ 908221 h 2079487"/>
                <a:gd name="connsiteX1249" fmla="*/ 8336474 w 12192000"/>
                <a:gd name="connsiteY1249" fmla="*/ 905450 h 2079487"/>
                <a:gd name="connsiteX1250" fmla="*/ 8358241 w 12192000"/>
                <a:gd name="connsiteY1250" fmla="*/ 902444 h 2079487"/>
                <a:gd name="connsiteX1251" fmla="*/ 8380046 w 12192000"/>
                <a:gd name="connsiteY1251" fmla="*/ 899208 h 2079487"/>
                <a:gd name="connsiteX1252" fmla="*/ 8401885 w 12192000"/>
                <a:gd name="connsiteY1252" fmla="*/ 895748 h 2079487"/>
                <a:gd name="connsiteX1253" fmla="*/ 8423758 w 12192000"/>
                <a:gd name="connsiteY1253" fmla="*/ 892067 h 2079487"/>
                <a:gd name="connsiteX1254" fmla="*/ 8445663 w 12192000"/>
                <a:gd name="connsiteY1254" fmla="*/ 888170 h 2079487"/>
                <a:gd name="connsiteX1255" fmla="*/ 8467595 w 12192000"/>
                <a:gd name="connsiteY1255" fmla="*/ 884060 h 2079487"/>
                <a:gd name="connsiteX1256" fmla="*/ 8489556 w 12192000"/>
                <a:gd name="connsiteY1256" fmla="*/ 879744 h 2079487"/>
                <a:gd name="connsiteX1257" fmla="*/ 8511541 w 12192000"/>
                <a:gd name="connsiteY1257" fmla="*/ 875225 h 2079487"/>
                <a:gd name="connsiteX1258" fmla="*/ 8533549 w 12192000"/>
                <a:gd name="connsiteY1258" fmla="*/ 870508 h 2079487"/>
                <a:gd name="connsiteX1259" fmla="*/ 8555577 w 12192000"/>
                <a:gd name="connsiteY1259" fmla="*/ 865597 h 2079487"/>
                <a:gd name="connsiteX1260" fmla="*/ 8577622 w 12192000"/>
                <a:gd name="connsiteY1260" fmla="*/ 860497 h 2079487"/>
                <a:gd name="connsiteX1261" fmla="*/ 8599683 w 12192000"/>
                <a:gd name="connsiteY1261" fmla="*/ 855212 h 2079487"/>
                <a:gd name="connsiteX1262" fmla="*/ 8621758 w 12192000"/>
                <a:gd name="connsiteY1262" fmla="*/ 849748 h 2079487"/>
                <a:gd name="connsiteX1263" fmla="*/ 8643844 w 12192000"/>
                <a:gd name="connsiteY1263" fmla="*/ 844108 h 2079487"/>
                <a:gd name="connsiteX1264" fmla="*/ 8665940 w 12192000"/>
                <a:gd name="connsiteY1264" fmla="*/ 838295 h 2079487"/>
                <a:gd name="connsiteX1265" fmla="*/ 8688044 w 12192000"/>
                <a:gd name="connsiteY1265" fmla="*/ 832317 h 2079487"/>
                <a:gd name="connsiteX1266" fmla="*/ 8710152 w 12192000"/>
                <a:gd name="connsiteY1266" fmla="*/ 826178 h 2079487"/>
                <a:gd name="connsiteX1267" fmla="*/ 8732263 w 12192000"/>
                <a:gd name="connsiteY1267" fmla="*/ 819880 h 2079487"/>
                <a:gd name="connsiteX1268" fmla="*/ 8754375 w 12192000"/>
                <a:gd name="connsiteY1268" fmla="*/ 813430 h 2079487"/>
                <a:gd name="connsiteX1269" fmla="*/ 8776484 w 12192000"/>
                <a:gd name="connsiteY1269" fmla="*/ 806831 h 2079487"/>
                <a:gd name="connsiteX1270" fmla="*/ 8798590 w 12192000"/>
                <a:gd name="connsiteY1270" fmla="*/ 800089 h 2079487"/>
                <a:gd name="connsiteX1271" fmla="*/ 8820690 w 12192000"/>
                <a:gd name="connsiteY1271" fmla="*/ 793207 h 2079487"/>
                <a:gd name="connsiteX1272" fmla="*/ 8842782 w 12192000"/>
                <a:gd name="connsiteY1272" fmla="*/ 786190 h 2079487"/>
                <a:gd name="connsiteX1273" fmla="*/ 8864863 w 12192000"/>
                <a:gd name="connsiteY1273" fmla="*/ 779044 h 2079487"/>
                <a:gd name="connsiteX1274" fmla="*/ 8886933 w 12192000"/>
                <a:gd name="connsiteY1274" fmla="*/ 771771 h 2079487"/>
                <a:gd name="connsiteX1275" fmla="*/ 8908987 w 12192000"/>
                <a:gd name="connsiteY1275" fmla="*/ 764378 h 2079487"/>
                <a:gd name="connsiteX1276" fmla="*/ 8931025 w 12192000"/>
                <a:gd name="connsiteY1276" fmla="*/ 756868 h 2079487"/>
                <a:gd name="connsiteX1277" fmla="*/ 8953044 w 12192000"/>
                <a:gd name="connsiteY1277" fmla="*/ 749246 h 2079487"/>
                <a:gd name="connsiteX1278" fmla="*/ 8975041 w 12192000"/>
                <a:gd name="connsiteY1278" fmla="*/ 741517 h 2079487"/>
                <a:gd name="connsiteX1279" fmla="*/ 8997016 w 12192000"/>
                <a:gd name="connsiteY1279" fmla="*/ 733684 h 2079487"/>
                <a:gd name="connsiteX1280" fmla="*/ 9018965 w 12192000"/>
                <a:gd name="connsiteY1280" fmla="*/ 725754 h 2079487"/>
                <a:gd name="connsiteX1281" fmla="*/ 9040887 w 12192000"/>
                <a:gd name="connsiteY1281" fmla="*/ 717730 h 2079487"/>
                <a:gd name="connsiteX1282" fmla="*/ 9062778 w 12192000"/>
                <a:gd name="connsiteY1282" fmla="*/ 709617 h 2079487"/>
                <a:gd name="connsiteX1283" fmla="*/ 9084638 w 12192000"/>
                <a:gd name="connsiteY1283" fmla="*/ 701419 h 2079487"/>
                <a:gd name="connsiteX1284" fmla="*/ 9106463 w 12192000"/>
                <a:gd name="connsiteY1284" fmla="*/ 693142 h 2079487"/>
                <a:gd name="connsiteX1285" fmla="*/ 9128253 w 12192000"/>
                <a:gd name="connsiteY1285" fmla="*/ 684788 h 2079487"/>
                <a:gd name="connsiteX1286" fmla="*/ 9150005 w 12192000"/>
                <a:gd name="connsiteY1286" fmla="*/ 676364 h 2079487"/>
                <a:gd name="connsiteX1287" fmla="*/ 9171715 w 12192000"/>
                <a:gd name="connsiteY1287" fmla="*/ 667874 h 2079487"/>
                <a:gd name="connsiteX1288" fmla="*/ 9193384 w 12192000"/>
                <a:gd name="connsiteY1288" fmla="*/ 659322 h 2079487"/>
                <a:gd name="connsiteX1289" fmla="*/ 9215007 w 12192000"/>
                <a:gd name="connsiteY1289" fmla="*/ 650713 h 2079487"/>
                <a:gd name="connsiteX1290" fmla="*/ 9236584 w 12192000"/>
                <a:gd name="connsiteY1290" fmla="*/ 642051 h 2079487"/>
                <a:gd name="connsiteX1291" fmla="*/ 9258111 w 12192000"/>
                <a:gd name="connsiteY1291" fmla="*/ 633342 h 2079487"/>
                <a:gd name="connsiteX1292" fmla="*/ 9279588 w 12192000"/>
                <a:gd name="connsiteY1292" fmla="*/ 624588 h 2079487"/>
                <a:gd name="connsiteX1293" fmla="*/ 9301011 w 12192000"/>
                <a:gd name="connsiteY1293" fmla="*/ 615796 h 2079487"/>
                <a:gd name="connsiteX1294" fmla="*/ 9322378 w 12192000"/>
                <a:gd name="connsiteY1294" fmla="*/ 606969 h 2079487"/>
                <a:gd name="connsiteX1295" fmla="*/ 9343688 w 12192000"/>
                <a:gd name="connsiteY1295" fmla="*/ 598113 h 2079487"/>
                <a:gd name="connsiteX1296" fmla="*/ 9364940 w 12192000"/>
                <a:gd name="connsiteY1296" fmla="*/ 589232 h 2079487"/>
                <a:gd name="connsiteX1297" fmla="*/ 9386128 w 12192000"/>
                <a:gd name="connsiteY1297" fmla="*/ 580330 h 2079487"/>
                <a:gd name="connsiteX1298" fmla="*/ 9407253 w 12192000"/>
                <a:gd name="connsiteY1298" fmla="*/ 571412 h 2079487"/>
                <a:gd name="connsiteX1299" fmla="*/ 9428311 w 12192000"/>
                <a:gd name="connsiteY1299" fmla="*/ 562483 h 2079487"/>
                <a:gd name="connsiteX1300" fmla="*/ 9449303 w 12192000"/>
                <a:gd name="connsiteY1300" fmla="*/ 553547 h 2079487"/>
                <a:gd name="connsiteX1301" fmla="*/ 9470222 w 12192000"/>
                <a:gd name="connsiteY1301" fmla="*/ 544608 h 2079487"/>
                <a:gd name="connsiteX1302" fmla="*/ 9491072 w 12192000"/>
                <a:gd name="connsiteY1302" fmla="*/ 535672 h 2079487"/>
                <a:gd name="connsiteX1303" fmla="*/ 9511845 w 12192000"/>
                <a:gd name="connsiteY1303" fmla="*/ 526743 h 2079487"/>
                <a:gd name="connsiteX1304" fmla="*/ 9532542 w 12192000"/>
                <a:gd name="connsiteY1304" fmla="*/ 517825 h 2079487"/>
                <a:gd name="connsiteX1305" fmla="*/ 9553160 w 12192000"/>
                <a:gd name="connsiteY1305" fmla="*/ 508923 h 2079487"/>
                <a:gd name="connsiteX1306" fmla="*/ 9573698 w 12192000"/>
                <a:gd name="connsiteY1306" fmla="*/ 500042 h 2079487"/>
                <a:gd name="connsiteX1307" fmla="*/ 9594153 w 12192000"/>
                <a:gd name="connsiteY1307" fmla="*/ 491185 h 2079487"/>
                <a:gd name="connsiteX1308" fmla="*/ 9614523 w 12192000"/>
                <a:gd name="connsiteY1308" fmla="*/ 482359 h 2079487"/>
                <a:gd name="connsiteX1309" fmla="*/ 9634805 w 12192000"/>
                <a:gd name="connsiteY1309" fmla="*/ 473567 h 2079487"/>
                <a:gd name="connsiteX1310" fmla="*/ 9654999 w 12192000"/>
                <a:gd name="connsiteY1310" fmla="*/ 464813 h 2079487"/>
                <a:gd name="connsiteX1311" fmla="*/ 9675101 w 12192000"/>
                <a:gd name="connsiteY1311" fmla="*/ 456103 h 2079487"/>
                <a:gd name="connsiteX1312" fmla="*/ 9695110 w 12192000"/>
                <a:gd name="connsiteY1312" fmla="*/ 447442 h 2079487"/>
                <a:gd name="connsiteX1313" fmla="*/ 9715024 w 12192000"/>
                <a:gd name="connsiteY1313" fmla="*/ 438832 h 2079487"/>
                <a:gd name="connsiteX1314" fmla="*/ 9734840 w 12192000"/>
                <a:gd name="connsiteY1314" fmla="*/ 430280 h 2079487"/>
                <a:gd name="connsiteX1315" fmla="*/ 9754557 w 12192000"/>
                <a:gd name="connsiteY1315" fmla="*/ 421789 h 2079487"/>
                <a:gd name="connsiteX1316" fmla="*/ 9774172 w 12192000"/>
                <a:gd name="connsiteY1316" fmla="*/ 413365 h 2079487"/>
                <a:gd name="connsiteX1317" fmla="*/ 9793683 w 12192000"/>
                <a:gd name="connsiteY1317" fmla="*/ 405012 h 2079487"/>
                <a:gd name="connsiteX1318" fmla="*/ 9813089 w 12192000"/>
                <a:gd name="connsiteY1318" fmla="*/ 396733 h 2079487"/>
                <a:gd name="connsiteX1319" fmla="*/ 9832387 w 12192000"/>
                <a:gd name="connsiteY1319" fmla="*/ 388535 h 2079487"/>
                <a:gd name="connsiteX1320" fmla="*/ 9851576 w 12192000"/>
                <a:gd name="connsiteY1320" fmla="*/ 380421 h 2079487"/>
                <a:gd name="connsiteX1321" fmla="*/ 9870652 w 12192000"/>
                <a:gd name="connsiteY1321" fmla="*/ 372397 h 2079487"/>
                <a:gd name="connsiteX1322" fmla="*/ 9889614 w 12192000"/>
                <a:gd name="connsiteY1322" fmla="*/ 364466 h 2079487"/>
                <a:gd name="connsiteX1323" fmla="*/ 9908461 w 12192000"/>
                <a:gd name="connsiteY1323" fmla="*/ 356633 h 2079487"/>
                <a:gd name="connsiteX1324" fmla="*/ 9927190 w 12192000"/>
                <a:gd name="connsiteY1324" fmla="*/ 348904 h 2079487"/>
                <a:gd name="connsiteX1325" fmla="*/ 9945798 w 12192000"/>
                <a:gd name="connsiteY1325" fmla="*/ 341282 h 2079487"/>
                <a:gd name="connsiteX1326" fmla="*/ 9964284 w 12192000"/>
                <a:gd name="connsiteY1326" fmla="*/ 333772 h 2079487"/>
                <a:gd name="connsiteX1327" fmla="*/ 9982647 w 12192000"/>
                <a:gd name="connsiteY1327" fmla="*/ 326378 h 2079487"/>
                <a:gd name="connsiteX1328" fmla="*/ 10000885 w 12192000"/>
                <a:gd name="connsiteY1328" fmla="*/ 319105 h 2079487"/>
                <a:gd name="connsiteX1329" fmla="*/ 10018993 w 12192000"/>
                <a:gd name="connsiteY1329" fmla="*/ 311958 h 2079487"/>
                <a:gd name="connsiteX1330" fmla="*/ 10036972 w 12192000"/>
                <a:gd name="connsiteY1330" fmla="*/ 304941 h 2079487"/>
                <a:gd name="connsiteX1331" fmla="*/ 10054819 w 12192000"/>
                <a:gd name="connsiteY1331" fmla="*/ 298060 h 2079487"/>
                <a:gd name="connsiteX1332" fmla="*/ 10072531 w 12192000"/>
                <a:gd name="connsiteY1332" fmla="*/ 291317 h 2079487"/>
                <a:gd name="connsiteX1333" fmla="*/ 10090109 w 12192000"/>
                <a:gd name="connsiteY1333" fmla="*/ 284718 h 2079487"/>
                <a:gd name="connsiteX1334" fmla="*/ 10107548 w 12192000"/>
                <a:gd name="connsiteY1334" fmla="*/ 278268 h 2079487"/>
                <a:gd name="connsiteX1335" fmla="*/ 10124848 w 12192000"/>
                <a:gd name="connsiteY1335" fmla="*/ 271972 h 2079487"/>
                <a:gd name="connsiteX1336" fmla="*/ 10142007 w 12192000"/>
                <a:gd name="connsiteY1336" fmla="*/ 265832 h 2079487"/>
                <a:gd name="connsiteX1337" fmla="*/ 10159023 w 12192000"/>
                <a:gd name="connsiteY1337" fmla="*/ 259855 h 2079487"/>
                <a:gd name="connsiteX1338" fmla="*/ 10175893 w 12192000"/>
                <a:gd name="connsiteY1338" fmla="*/ 254046 h 2079487"/>
                <a:gd name="connsiteX1339" fmla="*/ 10192615 w 12192000"/>
                <a:gd name="connsiteY1339" fmla="*/ 248408 h 2079487"/>
                <a:gd name="connsiteX1340" fmla="*/ 10209189 w 12192000"/>
                <a:gd name="connsiteY1340" fmla="*/ 242945 h 2079487"/>
                <a:gd name="connsiteX1341" fmla="*/ 10225612 w 12192000"/>
                <a:gd name="connsiteY1341" fmla="*/ 237664 h 2079487"/>
                <a:gd name="connsiteX1342" fmla="*/ 10241882 w 12192000"/>
                <a:gd name="connsiteY1342" fmla="*/ 232569 h 2079487"/>
                <a:gd name="connsiteX1343" fmla="*/ 10273890 w 12192000"/>
                <a:gd name="connsiteY1343" fmla="*/ 222972 h 2079487"/>
                <a:gd name="connsiteX1344" fmla="*/ 10289547 w 12192000"/>
                <a:gd name="connsiteY1344" fmla="*/ 218429 h 2079487"/>
                <a:gd name="connsiteX1345" fmla="*/ 10305010 w 12192000"/>
                <a:gd name="connsiteY1345" fmla="*/ 213949 h 2079487"/>
                <a:gd name="connsiteX1346" fmla="*/ 10320285 w 12192000"/>
                <a:gd name="connsiteY1346" fmla="*/ 209533 h 2079487"/>
                <a:gd name="connsiteX1347" fmla="*/ 10335377 w 12192000"/>
                <a:gd name="connsiteY1347" fmla="*/ 205178 h 2079487"/>
                <a:gd name="connsiteX1348" fmla="*/ 10350288 w 12192000"/>
                <a:gd name="connsiteY1348" fmla="*/ 200884 h 2079487"/>
                <a:gd name="connsiteX1349" fmla="*/ 10365021 w 12192000"/>
                <a:gd name="connsiteY1349" fmla="*/ 196652 h 2079487"/>
                <a:gd name="connsiteX1350" fmla="*/ 10379579 w 12192000"/>
                <a:gd name="connsiteY1350" fmla="*/ 192481 h 2079487"/>
                <a:gd name="connsiteX1351" fmla="*/ 10393966 w 12192000"/>
                <a:gd name="connsiteY1351" fmla="*/ 188369 h 2079487"/>
                <a:gd name="connsiteX1352" fmla="*/ 10408184 w 12192000"/>
                <a:gd name="connsiteY1352" fmla="*/ 184318 h 2079487"/>
                <a:gd name="connsiteX1353" fmla="*/ 10422234 w 12192000"/>
                <a:gd name="connsiteY1353" fmla="*/ 180325 h 2079487"/>
                <a:gd name="connsiteX1354" fmla="*/ 10436122 w 12192000"/>
                <a:gd name="connsiteY1354" fmla="*/ 176391 h 2079487"/>
                <a:gd name="connsiteX1355" fmla="*/ 10449850 w 12192000"/>
                <a:gd name="connsiteY1355" fmla="*/ 172515 h 2079487"/>
                <a:gd name="connsiteX1356" fmla="*/ 10463420 w 12192000"/>
                <a:gd name="connsiteY1356" fmla="*/ 168696 h 2079487"/>
                <a:gd name="connsiteX1357" fmla="*/ 10476838 w 12192000"/>
                <a:gd name="connsiteY1357" fmla="*/ 164935 h 2079487"/>
                <a:gd name="connsiteX1358" fmla="*/ 10490103 w 12192000"/>
                <a:gd name="connsiteY1358" fmla="*/ 161231 h 2079487"/>
                <a:gd name="connsiteX1359" fmla="*/ 10503219 w 12192000"/>
                <a:gd name="connsiteY1359" fmla="*/ 157583 h 2079487"/>
                <a:gd name="connsiteX1360" fmla="*/ 10516190 w 12192000"/>
                <a:gd name="connsiteY1360" fmla="*/ 153990 h 2079487"/>
                <a:gd name="connsiteX1361" fmla="*/ 10529020 w 12192000"/>
                <a:gd name="connsiteY1361" fmla="*/ 150452 h 2079487"/>
                <a:gd name="connsiteX1362" fmla="*/ 10541709 w 12192000"/>
                <a:gd name="connsiteY1362" fmla="*/ 146970 h 2079487"/>
                <a:gd name="connsiteX1363" fmla="*/ 10554263 w 12192000"/>
                <a:gd name="connsiteY1363" fmla="*/ 143541 h 2079487"/>
                <a:gd name="connsiteX1364" fmla="*/ 10566683 w 12192000"/>
                <a:gd name="connsiteY1364" fmla="*/ 140166 h 2079487"/>
                <a:gd name="connsiteX1365" fmla="*/ 10578973 w 12192000"/>
                <a:gd name="connsiteY1365" fmla="*/ 136845 h 2079487"/>
                <a:gd name="connsiteX1366" fmla="*/ 10591135 w 12192000"/>
                <a:gd name="connsiteY1366" fmla="*/ 133577 h 2079487"/>
                <a:gd name="connsiteX1367" fmla="*/ 10603173 w 12192000"/>
                <a:gd name="connsiteY1367" fmla="*/ 130360 h 2079487"/>
                <a:gd name="connsiteX1368" fmla="*/ 10615088 w 12192000"/>
                <a:gd name="connsiteY1368" fmla="*/ 127196 h 2079487"/>
                <a:gd name="connsiteX1369" fmla="*/ 10626886 w 12192000"/>
                <a:gd name="connsiteY1369" fmla="*/ 124083 h 2079487"/>
                <a:gd name="connsiteX1370" fmla="*/ 10638567 w 12192000"/>
                <a:gd name="connsiteY1370" fmla="*/ 121020 h 2079487"/>
                <a:gd name="connsiteX1371" fmla="*/ 10650136 w 12192000"/>
                <a:gd name="connsiteY1371" fmla="*/ 118008 h 2079487"/>
                <a:gd name="connsiteX1372" fmla="*/ 10661596 w 12192000"/>
                <a:gd name="connsiteY1372" fmla="*/ 115045 h 2079487"/>
                <a:gd name="connsiteX1373" fmla="*/ 10672948 w 12192000"/>
                <a:gd name="connsiteY1373" fmla="*/ 112132 h 2079487"/>
                <a:gd name="connsiteX1374" fmla="*/ 10684196 w 12192000"/>
                <a:gd name="connsiteY1374" fmla="*/ 109269 h 2079487"/>
                <a:gd name="connsiteX1375" fmla="*/ 10695344 w 12192000"/>
                <a:gd name="connsiteY1375" fmla="*/ 106453 h 2079487"/>
                <a:gd name="connsiteX1376" fmla="*/ 10706393 w 12192000"/>
                <a:gd name="connsiteY1376" fmla="*/ 103686 h 2079487"/>
                <a:gd name="connsiteX1377" fmla="*/ 10717348 w 12192000"/>
                <a:gd name="connsiteY1377" fmla="*/ 100966 h 2079487"/>
                <a:gd name="connsiteX1378" fmla="*/ 10728211 w 12192000"/>
                <a:gd name="connsiteY1378" fmla="*/ 98293 h 2079487"/>
                <a:gd name="connsiteX1379" fmla="*/ 10738985 w 12192000"/>
                <a:gd name="connsiteY1379" fmla="*/ 95666 h 2079487"/>
                <a:gd name="connsiteX1380" fmla="*/ 10749672 w 12192000"/>
                <a:gd name="connsiteY1380" fmla="*/ 93085 h 2079487"/>
                <a:gd name="connsiteX1381" fmla="*/ 10760276 w 12192000"/>
                <a:gd name="connsiteY1381" fmla="*/ 90550 h 2079487"/>
                <a:gd name="connsiteX1382" fmla="*/ 10770800 w 12192000"/>
                <a:gd name="connsiteY1382" fmla="*/ 88060 h 2079487"/>
                <a:gd name="connsiteX1383" fmla="*/ 10781247 w 12192000"/>
                <a:gd name="connsiteY1383" fmla="*/ 85615 h 2079487"/>
                <a:gd name="connsiteX1384" fmla="*/ 10791619 w 12192000"/>
                <a:gd name="connsiteY1384" fmla="*/ 83213 h 2079487"/>
                <a:gd name="connsiteX1385" fmla="*/ 10801920 w 12192000"/>
                <a:gd name="connsiteY1385" fmla="*/ 80855 h 2079487"/>
                <a:gd name="connsiteX1386" fmla="*/ 10812153 w 12192000"/>
                <a:gd name="connsiteY1386" fmla="*/ 78541 h 2079487"/>
                <a:gd name="connsiteX1387" fmla="*/ 10822320 w 12192000"/>
                <a:gd name="connsiteY1387" fmla="*/ 76269 h 2079487"/>
                <a:gd name="connsiteX1388" fmla="*/ 10832425 w 12192000"/>
                <a:gd name="connsiteY1388" fmla="*/ 74039 h 2079487"/>
                <a:gd name="connsiteX1389" fmla="*/ 10842469 w 12192000"/>
                <a:gd name="connsiteY1389" fmla="*/ 71852 h 2079487"/>
                <a:gd name="connsiteX1390" fmla="*/ 10852458 w 12192000"/>
                <a:gd name="connsiteY1390" fmla="*/ 69704 h 2079487"/>
                <a:gd name="connsiteX1391" fmla="*/ 10862391 w 12192000"/>
                <a:gd name="connsiteY1391" fmla="*/ 67599 h 2079487"/>
                <a:gd name="connsiteX1392" fmla="*/ 10872275 w 12192000"/>
                <a:gd name="connsiteY1392" fmla="*/ 65533 h 2079487"/>
                <a:gd name="connsiteX1393" fmla="*/ 10882109 w 12192000"/>
                <a:gd name="connsiteY1393" fmla="*/ 63508 h 2079487"/>
                <a:gd name="connsiteX1394" fmla="*/ 10891899 w 12192000"/>
                <a:gd name="connsiteY1394" fmla="*/ 61521 h 2079487"/>
                <a:gd name="connsiteX1395" fmla="*/ 10901647 w 12192000"/>
                <a:gd name="connsiteY1395" fmla="*/ 59573 h 2079487"/>
                <a:gd name="connsiteX1396" fmla="*/ 10911356 w 12192000"/>
                <a:gd name="connsiteY1396" fmla="*/ 57664 h 2079487"/>
                <a:gd name="connsiteX1397" fmla="*/ 10921029 w 12192000"/>
                <a:gd name="connsiteY1397" fmla="*/ 55793 h 2079487"/>
                <a:gd name="connsiteX1398" fmla="*/ 10930667 w 12192000"/>
                <a:gd name="connsiteY1398" fmla="*/ 53959 h 2079487"/>
                <a:gd name="connsiteX1399" fmla="*/ 10940277 w 12192000"/>
                <a:gd name="connsiteY1399" fmla="*/ 52162 h 2079487"/>
                <a:gd name="connsiteX1400" fmla="*/ 10949859 w 12192000"/>
                <a:gd name="connsiteY1400" fmla="*/ 50402 h 2079487"/>
                <a:gd name="connsiteX1401" fmla="*/ 10959415 w 12192000"/>
                <a:gd name="connsiteY1401" fmla="*/ 48678 h 2079487"/>
                <a:gd name="connsiteX1402" fmla="*/ 10968950 w 12192000"/>
                <a:gd name="connsiteY1402" fmla="*/ 46990 h 2079487"/>
                <a:gd name="connsiteX1403" fmla="*/ 10978466 w 12192000"/>
                <a:gd name="connsiteY1403" fmla="*/ 45336 h 2079487"/>
                <a:gd name="connsiteX1404" fmla="*/ 10987966 w 12192000"/>
                <a:gd name="connsiteY1404" fmla="*/ 43717 h 2079487"/>
                <a:gd name="connsiteX1405" fmla="*/ 10997453 w 12192000"/>
                <a:gd name="connsiteY1405" fmla="*/ 42132 h 2079487"/>
                <a:gd name="connsiteX1406" fmla="*/ 11006930 w 12192000"/>
                <a:gd name="connsiteY1406" fmla="*/ 40581 h 2079487"/>
                <a:gd name="connsiteX1407" fmla="*/ 11016400 w 12192000"/>
                <a:gd name="connsiteY1407" fmla="*/ 39063 h 2079487"/>
                <a:gd name="connsiteX1408" fmla="*/ 11025865 w 12192000"/>
                <a:gd name="connsiteY1408" fmla="*/ 37579 h 2079487"/>
                <a:gd name="connsiteX1409" fmla="*/ 11035329 w 12192000"/>
                <a:gd name="connsiteY1409" fmla="*/ 36125 h 2079487"/>
                <a:gd name="connsiteX1410" fmla="*/ 11044794 w 12192000"/>
                <a:gd name="connsiteY1410" fmla="*/ 34704 h 2079487"/>
                <a:gd name="connsiteX1411" fmla="*/ 11054265 w 12192000"/>
                <a:gd name="connsiteY1411" fmla="*/ 33314 h 2079487"/>
                <a:gd name="connsiteX1412" fmla="*/ 11063741 w 12192000"/>
                <a:gd name="connsiteY1412" fmla="*/ 31955 h 2079487"/>
                <a:gd name="connsiteX1413" fmla="*/ 11073229 w 12192000"/>
                <a:gd name="connsiteY1413" fmla="*/ 30626 h 2079487"/>
                <a:gd name="connsiteX1414" fmla="*/ 11082728 w 12192000"/>
                <a:gd name="connsiteY1414" fmla="*/ 29327 h 2079487"/>
                <a:gd name="connsiteX1415" fmla="*/ 11092246 w 12192000"/>
                <a:gd name="connsiteY1415" fmla="*/ 28057 h 2079487"/>
                <a:gd name="connsiteX1416" fmla="*/ 11101781 w 12192000"/>
                <a:gd name="connsiteY1416" fmla="*/ 26817 h 2079487"/>
                <a:gd name="connsiteX1417" fmla="*/ 11111339 w 12192000"/>
                <a:gd name="connsiteY1417" fmla="*/ 25604 h 2079487"/>
                <a:gd name="connsiteX1418" fmla="*/ 11120920 w 12192000"/>
                <a:gd name="connsiteY1418" fmla="*/ 24420 h 2079487"/>
                <a:gd name="connsiteX1419" fmla="*/ 11130529 w 12192000"/>
                <a:gd name="connsiteY1419" fmla="*/ 23263 h 2079487"/>
                <a:gd name="connsiteX1420" fmla="*/ 11140169 w 12192000"/>
                <a:gd name="connsiteY1420" fmla="*/ 22133 h 2079487"/>
                <a:gd name="connsiteX1421" fmla="*/ 11149842 w 12192000"/>
                <a:gd name="connsiteY1421" fmla="*/ 21029 h 2079487"/>
                <a:gd name="connsiteX1422" fmla="*/ 11159553 w 12192000"/>
                <a:gd name="connsiteY1422" fmla="*/ 19951 h 2079487"/>
                <a:gd name="connsiteX1423" fmla="*/ 11169299 w 12192000"/>
                <a:gd name="connsiteY1423" fmla="*/ 18900 h 2079487"/>
                <a:gd name="connsiteX1424" fmla="*/ 11179091 w 12192000"/>
                <a:gd name="connsiteY1424" fmla="*/ 17872 h 2079487"/>
                <a:gd name="connsiteX1425" fmla="*/ 11188928 w 12192000"/>
                <a:gd name="connsiteY1425" fmla="*/ 16869 h 2079487"/>
                <a:gd name="connsiteX1426" fmla="*/ 11198812 w 12192000"/>
                <a:gd name="connsiteY1426" fmla="*/ 15890 h 2079487"/>
                <a:gd name="connsiteX1427" fmla="*/ 11208747 w 12192000"/>
                <a:gd name="connsiteY1427" fmla="*/ 14935 h 2079487"/>
                <a:gd name="connsiteX1428" fmla="*/ 11218735 w 12192000"/>
                <a:gd name="connsiteY1428" fmla="*/ 14003 h 2079487"/>
                <a:gd name="connsiteX1429" fmla="*/ 11228782 w 12192000"/>
                <a:gd name="connsiteY1429" fmla="*/ 13093 h 2079487"/>
                <a:gd name="connsiteX1430" fmla="*/ 11238887 w 12192000"/>
                <a:gd name="connsiteY1430" fmla="*/ 12206 h 2079487"/>
                <a:gd name="connsiteX1431" fmla="*/ 11249055 w 12192000"/>
                <a:gd name="connsiteY1431" fmla="*/ 11339 h 2079487"/>
                <a:gd name="connsiteX1432" fmla="*/ 11259288 w 12192000"/>
                <a:gd name="connsiteY1432" fmla="*/ 10494 h 2079487"/>
                <a:gd name="connsiteX1433" fmla="*/ 11269590 w 12192000"/>
                <a:gd name="connsiteY1433" fmla="*/ 9670 h 2079487"/>
                <a:gd name="connsiteX1434" fmla="*/ 11279964 w 12192000"/>
                <a:gd name="connsiteY1434" fmla="*/ 8866 h 2079487"/>
                <a:gd name="connsiteX1435" fmla="*/ 11290411 w 12192000"/>
                <a:gd name="connsiteY1435" fmla="*/ 8081 h 2079487"/>
                <a:gd name="connsiteX1436" fmla="*/ 11300936 w 12192000"/>
                <a:gd name="connsiteY1436" fmla="*/ 7315 h 2079487"/>
                <a:gd name="connsiteX1437" fmla="*/ 11311542 w 12192000"/>
                <a:gd name="connsiteY1437" fmla="*/ 6568 h 2079487"/>
                <a:gd name="connsiteX1438" fmla="*/ 11322231 w 12192000"/>
                <a:gd name="connsiteY1438" fmla="*/ 5839 h 2079487"/>
                <a:gd name="connsiteX1439" fmla="*/ 11333006 w 12192000"/>
                <a:gd name="connsiteY1439" fmla="*/ 5127 h 2079487"/>
                <a:gd name="connsiteX1440" fmla="*/ 11343869 w 12192000"/>
                <a:gd name="connsiteY1440" fmla="*/ 4433 h 2079487"/>
                <a:gd name="connsiteX1441" fmla="*/ 11354825 w 12192000"/>
                <a:gd name="connsiteY1441" fmla="*/ 3755 h 2079487"/>
                <a:gd name="connsiteX1442" fmla="*/ 11377010 w 12192000"/>
                <a:gd name="connsiteY1442" fmla="*/ 2448 h 2079487"/>
                <a:gd name="connsiteX1443" fmla="*/ 11388395 w 12192000"/>
                <a:gd name="connsiteY1443" fmla="*/ 1846 h 2079487"/>
                <a:gd name="connsiteX1444" fmla="*/ 11399760 w 12192000"/>
                <a:gd name="connsiteY1444" fmla="*/ 1335 h 2079487"/>
                <a:gd name="connsiteX1445" fmla="*/ 11411169 w 12192000"/>
                <a:gd name="connsiteY1445" fmla="*/ 909 h 2079487"/>
                <a:gd name="connsiteX1446" fmla="*/ 11422623 w 12192000"/>
                <a:gd name="connsiteY1446" fmla="*/ 566 h 2079487"/>
                <a:gd name="connsiteX1447" fmla="*/ 11434119 w 12192000"/>
                <a:gd name="connsiteY1447" fmla="*/ 306 h 2079487"/>
                <a:gd name="connsiteX1448" fmla="*/ 11445656 w 12192000"/>
                <a:gd name="connsiteY1448" fmla="*/ 126 h 2079487"/>
                <a:gd name="connsiteX1449" fmla="*/ 11457232 w 12192000"/>
                <a:gd name="connsiteY1449" fmla="*/ 25 h 2079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</a:cxnLst>
              <a:rect l="l" t="t" r="r" b="b"/>
              <a:pathLst>
                <a:path w="12192000" h="2079487">
                  <a:moveTo>
                    <a:pt x="11468847" y="0"/>
                  </a:moveTo>
                  <a:lnTo>
                    <a:pt x="11480497" y="51"/>
                  </a:lnTo>
                  <a:lnTo>
                    <a:pt x="11492181" y="174"/>
                  </a:lnTo>
                  <a:lnTo>
                    <a:pt x="11503900" y="368"/>
                  </a:lnTo>
                  <a:lnTo>
                    <a:pt x="11515651" y="633"/>
                  </a:lnTo>
                  <a:lnTo>
                    <a:pt x="11527435" y="966"/>
                  </a:lnTo>
                  <a:lnTo>
                    <a:pt x="11539247" y="1365"/>
                  </a:lnTo>
                  <a:lnTo>
                    <a:pt x="11551089" y="1829"/>
                  </a:lnTo>
                  <a:lnTo>
                    <a:pt x="11562956" y="2355"/>
                  </a:lnTo>
                  <a:lnTo>
                    <a:pt x="11574849" y="2942"/>
                  </a:lnTo>
                  <a:lnTo>
                    <a:pt x="11586766" y="3589"/>
                  </a:lnTo>
                  <a:lnTo>
                    <a:pt x="11598706" y="4293"/>
                  </a:lnTo>
                  <a:lnTo>
                    <a:pt x="11610666" y="5052"/>
                  </a:lnTo>
                  <a:lnTo>
                    <a:pt x="11622648" y="5866"/>
                  </a:lnTo>
                  <a:lnTo>
                    <a:pt x="11634649" y="6732"/>
                  </a:lnTo>
                  <a:lnTo>
                    <a:pt x="11646667" y="7649"/>
                  </a:lnTo>
                  <a:lnTo>
                    <a:pt x="11658701" y="8615"/>
                  </a:lnTo>
                  <a:lnTo>
                    <a:pt x="11670747" y="9628"/>
                  </a:lnTo>
                  <a:lnTo>
                    <a:pt x="11682810" y="10686"/>
                  </a:lnTo>
                  <a:lnTo>
                    <a:pt x="11694881" y="11788"/>
                  </a:lnTo>
                  <a:lnTo>
                    <a:pt x="11706964" y="12932"/>
                  </a:lnTo>
                  <a:lnTo>
                    <a:pt x="11719056" y="14116"/>
                  </a:lnTo>
                  <a:lnTo>
                    <a:pt x="11731156" y="15339"/>
                  </a:lnTo>
                  <a:lnTo>
                    <a:pt x="11743260" y="16599"/>
                  </a:lnTo>
                  <a:lnTo>
                    <a:pt x="11755371" y="17894"/>
                  </a:lnTo>
                  <a:lnTo>
                    <a:pt x="11767483" y="19222"/>
                  </a:lnTo>
                  <a:lnTo>
                    <a:pt x="11779599" y="20582"/>
                  </a:lnTo>
                  <a:lnTo>
                    <a:pt x="11791715" y="21972"/>
                  </a:lnTo>
                  <a:lnTo>
                    <a:pt x="11803830" y="23389"/>
                  </a:lnTo>
                  <a:lnTo>
                    <a:pt x="11815942" y="24834"/>
                  </a:lnTo>
                  <a:lnTo>
                    <a:pt x="11828051" y="26304"/>
                  </a:lnTo>
                  <a:lnTo>
                    <a:pt x="11840155" y="27797"/>
                  </a:lnTo>
                  <a:lnTo>
                    <a:pt x="11852252" y="29311"/>
                  </a:lnTo>
                  <a:lnTo>
                    <a:pt x="11864340" y="30844"/>
                  </a:lnTo>
                  <a:lnTo>
                    <a:pt x="11876421" y="32396"/>
                  </a:lnTo>
                  <a:lnTo>
                    <a:pt x="11888490" y="33964"/>
                  </a:lnTo>
                  <a:lnTo>
                    <a:pt x="11900545" y="35546"/>
                  </a:lnTo>
                  <a:lnTo>
                    <a:pt x="11912590" y="37142"/>
                  </a:lnTo>
                  <a:lnTo>
                    <a:pt x="11924618" y="38749"/>
                  </a:lnTo>
                  <a:lnTo>
                    <a:pt x="11936629" y="40365"/>
                  </a:lnTo>
                  <a:lnTo>
                    <a:pt x="11948623" y="41988"/>
                  </a:lnTo>
                  <a:lnTo>
                    <a:pt x="11960597" y="43619"/>
                  </a:lnTo>
                  <a:lnTo>
                    <a:pt x="11972550" y="45253"/>
                  </a:lnTo>
                  <a:lnTo>
                    <a:pt x="11984481" y="46889"/>
                  </a:lnTo>
                  <a:lnTo>
                    <a:pt x="11996388" y="48527"/>
                  </a:lnTo>
                  <a:lnTo>
                    <a:pt x="12008271" y="50164"/>
                  </a:lnTo>
                  <a:lnTo>
                    <a:pt x="12020127" y="51799"/>
                  </a:lnTo>
                  <a:lnTo>
                    <a:pt x="12031957" y="53429"/>
                  </a:lnTo>
                  <a:lnTo>
                    <a:pt x="12043755" y="55053"/>
                  </a:lnTo>
                  <a:lnTo>
                    <a:pt x="12055524" y="56670"/>
                  </a:lnTo>
                  <a:lnTo>
                    <a:pt x="12067259" y="58278"/>
                  </a:lnTo>
                  <a:lnTo>
                    <a:pt x="12078962" y="59874"/>
                  </a:lnTo>
                  <a:lnTo>
                    <a:pt x="12090629" y="61458"/>
                  </a:lnTo>
                  <a:lnTo>
                    <a:pt x="12102258" y="63028"/>
                  </a:lnTo>
                  <a:lnTo>
                    <a:pt x="12113852" y="64581"/>
                  </a:lnTo>
                  <a:lnTo>
                    <a:pt x="12125405" y="66117"/>
                  </a:lnTo>
                  <a:lnTo>
                    <a:pt x="12136917" y="67633"/>
                  </a:lnTo>
                  <a:lnTo>
                    <a:pt x="12148386" y="69128"/>
                  </a:lnTo>
                  <a:lnTo>
                    <a:pt x="12159813" y="70600"/>
                  </a:lnTo>
                  <a:lnTo>
                    <a:pt x="12171193" y="72047"/>
                  </a:lnTo>
                  <a:lnTo>
                    <a:pt x="12182527" y="73469"/>
                  </a:lnTo>
                  <a:lnTo>
                    <a:pt x="12192000" y="74639"/>
                  </a:lnTo>
                  <a:lnTo>
                    <a:pt x="12192000" y="106625"/>
                  </a:lnTo>
                  <a:lnTo>
                    <a:pt x="12189987" y="106381"/>
                  </a:lnTo>
                  <a:lnTo>
                    <a:pt x="12178637" y="104979"/>
                  </a:lnTo>
                  <a:lnTo>
                    <a:pt x="12167242" y="103550"/>
                  </a:lnTo>
                  <a:lnTo>
                    <a:pt x="12155807" y="102096"/>
                  </a:lnTo>
                  <a:lnTo>
                    <a:pt x="12144329" y="100617"/>
                  </a:lnTo>
                  <a:lnTo>
                    <a:pt x="12132813" y="99116"/>
                  </a:lnTo>
                  <a:lnTo>
                    <a:pt x="12121259" y="97595"/>
                  </a:lnTo>
                  <a:lnTo>
                    <a:pt x="12109668" y="96054"/>
                  </a:lnTo>
                  <a:lnTo>
                    <a:pt x="12098043" y="94496"/>
                  </a:lnTo>
                  <a:lnTo>
                    <a:pt x="12086383" y="92923"/>
                  </a:lnTo>
                  <a:lnTo>
                    <a:pt x="12074691" y="91336"/>
                  </a:lnTo>
                  <a:lnTo>
                    <a:pt x="12062967" y="89736"/>
                  </a:lnTo>
                  <a:lnTo>
                    <a:pt x="12051214" y="88126"/>
                  </a:lnTo>
                  <a:lnTo>
                    <a:pt x="12039434" y="86508"/>
                  </a:lnTo>
                  <a:lnTo>
                    <a:pt x="12027625" y="84882"/>
                  </a:lnTo>
                  <a:lnTo>
                    <a:pt x="12015793" y="83251"/>
                  </a:lnTo>
                  <a:lnTo>
                    <a:pt x="12003935" y="81616"/>
                  </a:lnTo>
                  <a:lnTo>
                    <a:pt x="11992056" y="79980"/>
                  </a:lnTo>
                  <a:lnTo>
                    <a:pt x="11980155" y="78343"/>
                  </a:lnTo>
                  <a:lnTo>
                    <a:pt x="11968235" y="76708"/>
                  </a:lnTo>
                  <a:lnTo>
                    <a:pt x="11956296" y="75076"/>
                  </a:lnTo>
                  <a:lnTo>
                    <a:pt x="11944340" y="73448"/>
                  </a:lnTo>
                  <a:lnTo>
                    <a:pt x="11932370" y="71828"/>
                  </a:lnTo>
                  <a:lnTo>
                    <a:pt x="11920384" y="70215"/>
                  </a:lnTo>
                  <a:lnTo>
                    <a:pt x="11908385" y="68612"/>
                  </a:lnTo>
                  <a:lnTo>
                    <a:pt x="11896375" y="67021"/>
                  </a:lnTo>
                  <a:lnTo>
                    <a:pt x="11884358" y="65444"/>
                  </a:lnTo>
                  <a:lnTo>
                    <a:pt x="11872329" y="63882"/>
                  </a:lnTo>
                  <a:lnTo>
                    <a:pt x="11860295" y="62336"/>
                  </a:lnTo>
                  <a:lnTo>
                    <a:pt x="11848256" y="60808"/>
                  </a:lnTo>
                  <a:lnTo>
                    <a:pt x="11836212" y="59301"/>
                  </a:lnTo>
                  <a:lnTo>
                    <a:pt x="11824165" y="57815"/>
                  </a:lnTo>
                  <a:lnTo>
                    <a:pt x="11812118" y="56353"/>
                  </a:lnTo>
                  <a:lnTo>
                    <a:pt x="11800069" y="54916"/>
                  </a:lnTo>
                  <a:lnTo>
                    <a:pt x="11788024" y="53506"/>
                  </a:lnTo>
                  <a:lnTo>
                    <a:pt x="11775980" y="52125"/>
                  </a:lnTo>
                  <a:lnTo>
                    <a:pt x="11763942" y="50774"/>
                  </a:lnTo>
                  <a:lnTo>
                    <a:pt x="11751910" y="49455"/>
                  </a:lnTo>
                  <a:lnTo>
                    <a:pt x="11739886" y="48169"/>
                  </a:lnTo>
                  <a:lnTo>
                    <a:pt x="11727869" y="46919"/>
                  </a:lnTo>
                  <a:lnTo>
                    <a:pt x="11715864" y="45706"/>
                  </a:lnTo>
                  <a:lnTo>
                    <a:pt x="11703870" y="44531"/>
                  </a:lnTo>
                  <a:lnTo>
                    <a:pt x="11691889" y="43397"/>
                  </a:lnTo>
                  <a:lnTo>
                    <a:pt x="11679923" y="42305"/>
                  </a:lnTo>
                  <a:lnTo>
                    <a:pt x="11667974" y="41257"/>
                  </a:lnTo>
                  <a:lnTo>
                    <a:pt x="11656041" y="40254"/>
                  </a:lnTo>
                  <a:lnTo>
                    <a:pt x="11644128" y="39298"/>
                  </a:lnTo>
                  <a:lnTo>
                    <a:pt x="11632234" y="38390"/>
                  </a:lnTo>
                  <a:lnTo>
                    <a:pt x="11620363" y="37534"/>
                  </a:lnTo>
                  <a:lnTo>
                    <a:pt x="11608514" y="36729"/>
                  </a:lnTo>
                  <a:lnTo>
                    <a:pt x="11596695" y="35979"/>
                  </a:lnTo>
                  <a:lnTo>
                    <a:pt x="11584898" y="35284"/>
                  </a:lnTo>
                  <a:lnTo>
                    <a:pt x="11573128" y="34645"/>
                  </a:lnTo>
                  <a:lnTo>
                    <a:pt x="11561392" y="34067"/>
                  </a:lnTo>
                  <a:lnTo>
                    <a:pt x="11549682" y="33548"/>
                  </a:lnTo>
                  <a:lnTo>
                    <a:pt x="11538006" y="33091"/>
                  </a:lnTo>
                  <a:lnTo>
                    <a:pt x="11526364" y="32698"/>
                  </a:lnTo>
                  <a:lnTo>
                    <a:pt x="11514757" y="32371"/>
                  </a:lnTo>
                  <a:lnTo>
                    <a:pt x="11503185" y="32111"/>
                  </a:lnTo>
                  <a:lnTo>
                    <a:pt x="11491656" y="31920"/>
                  </a:lnTo>
                  <a:lnTo>
                    <a:pt x="11480162" y="31799"/>
                  </a:lnTo>
                  <a:lnTo>
                    <a:pt x="11468709" y="31750"/>
                  </a:lnTo>
                  <a:lnTo>
                    <a:pt x="11457300" y="31775"/>
                  </a:lnTo>
                  <a:lnTo>
                    <a:pt x="11445935" y="31875"/>
                  </a:lnTo>
                  <a:lnTo>
                    <a:pt x="11434615" y="32052"/>
                  </a:lnTo>
                  <a:lnTo>
                    <a:pt x="11423342" y="32308"/>
                  </a:lnTo>
                  <a:lnTo>
                    <a:pt x="11412121" y="32645"/>
                  </a:lnTo>
                  <a:lnTo>
                    <a:pt x="11400946" y="33063"/>
                  </a:lnTo>
                  <a:lnTo>
                    <a:pt x="11389822" y="33564"/>
                  </a:lnTo>
                  <a:lnTo>
                    <a:pt x="11378816" y="34147"/>
                  </a:lnTo>
                  <a:lnTo>
                    <a:pt x="11356722" y="35449"/>
                  </a:lnTo>
                  <a:lnTo>
                    <a:pt x="11345829" y="36122"/>
                  </a:lnTo>
                  <a:lnTo>
                    <a:pt x="11335030" y="36813"/>
                  </a:lnTo>
                  <a:lnTo>
                    <a:pt x="11324323" y="37520"/>
                  </a:lnTo>
                  <a:lnTo>
                    <a:pt x="11313703" y="38244"/>
                  </a:lnTo>
                  <a:lnTo>
                    <a:pt x="11303168" y="38987"/>
                  </a:lnTo>
                  <a:lnTo>
                    <a:pt x="11292715" y="39747"/>
                  </a:lnTo>
                  <a:lnTo>
                    <a:pt x="11282342" y="40526"/>
                  </a:lnTo>
                  <a:lnTo>
                    <a:pt x="11272046" y="41325"/>
                  </a:lnTo>
                  <a:lnTo>
                    <a:pt x="11261821" y="42143"/>
                  </a:lnTo>
                  <a:lnTo>
                    <a:pt x="11251667" y="42981"/>
                  </a:lnTo>
                  <a:lnTo>
                    <a:pt x="11241583" y="43841"/>
                  </a:lnTo>
                  <a:lnTo>
                    <a:pt x="11231558" y="44721"/>
                  </a:lnTo>
                  <a:lnTo>
                    <a:pt x="11221600" y="45623"/>
                  </a:lnTo>
                  <a:lnTo>
                    <a:pt x="11211698" y="46548"/>
                  </a:lnTo>
                  <a:lnTo>
                    <a:pt x="11201851" y="47495"/>
                  </a:lnTo>
                  <a:lnTo>
                    <a:pt x="11192057" y="48465"/>
                  </a:lnTo>
                  <a:lnTo>
                    <a:pt x="11182313" y="49458"/>
                  </a:lnTo>
                  <a:lnTo>
                    <a:pt x="11172614" y="50476"/>
                  </a:lnTo>
                  <a:lnTo>
                    <a:pt x="11162959" y="51518"/>
                  </a:lnTo>
                  <a:lnTo>
                    <a:pt x="11153345" y="52585"/>
                  </a:lnTo>
                  <a:lnTo>
                    <a:pt x="11143768" y="53678"/>
                  </a:lnTo>
                  <a:lnTo>
                    <a:pt x="11134228" y="54797"/>
                  </a:lnTo>
                  <a:lnTo>
                    <a:pt x="11124715" y="55943"/>
                  </a:lnTo>
                  <a:lnTo>
                    <a:pt x="11115234" y="57115"/>
                  </a:lnTo>
                  <a:lnTo>
                    <a:pt x="11105776" y="58314"/>
                  </a:lnTo>
                  <a:lnTo>
                    <a:pt x="11096342" y="59542"/>
                  </a:lnTo>
                  <a:lnTo>
                    <a:pt x="11086928" y="60798"/>
                  </a:lnTo>
                  <a:lnTo>
                    <a:pt x="11077529" y="62084"/>
                  </a:lnTo>
                  <a:lnTo>
                    <a:pt x="11068147" y="63398"/>
                  </a:lnTo>
                  <a:lnTo>
                    <a:pt x="11058771" y="64742"/>
                  </a:lnTo>
                  <a:lnTo>
                    <a:pt x="11049404" y="66117"/>
                  </a:lnTo>
                  <a:lnTo>
                    <a:pt x="11040043" y="67523"/>
                  </a:lnTo>
                  <a:lnTo>
                    <a:pt x="11030685" y="68960"/>
                  </a:lnTo>
                  <a:lnTo>
                    <a:pt x="11021321" y="70430"/>
                  </a:lnTo>
                  <a:lnTo>
                    <a:pt x="11011955" y="71931"/>
                  </a:lnTo>
                  <a:lnTo>
                    <a:pt x="11002582" y="73465"/>
                  </a:lnTo>
                  <a:lnTo>
                    <a:pt x="10993197" y="75033"/>
                  </a:lnTo>
                  <a:lnTo>
                    <a:pt x="10983799" y="76635"/>
                  </a:lnTo>
                  <a:lnTo>
                    <a:pt x="10974387" y="78271"/>
                  </a:lnTo>
                  <a:lnTo>
                    <a:pt x="10964951" y="79941"/>
                  </a:lnTo>
                  <a:lnTo>
                    <a:pt x="10955495" y="81648"/>
                  </a:lnTo>
                  <a:lnTo>
                    <a:pt x="10946015" y="83390"/>
                  </a:lnTo>
                  <a:lnTo>
                    <a:pt x="10936504" y="85168"/>
                  </a:lnTo>
                  <a:lnTo>
                    <a:pt x="10926962" y="86983"/>
                  </a:lnTo>
                  <a:lnTo>
                    <a:pt x="10917387" y="88836"/>
                  </a:lnTo>
                  <a:lnTo>
                    <a:pt x="10907774" y="90726"/>
                  </a:lnTo>
                  <a:lnTo>
                    <a:pt x="10898121" y="92655"/>
                  </a:lnTo>
                  <a:lnTo>
                    <a:pt x="10888425" y="94623"/>
                  </a:lnTo>
                  <a:lnTo>
                    <a:pt x="10878679" y="96630"/>
                  </a:lnTo>
                  <a:lnTo>
                    <a:pt x="10868887" y="98677"/>
                  </a:lnTo>
                  <a:lnTo>
                    <a:pt x="10859042" y="100765"/>
                  </a:lnTo>
                  <a:lnTo>
                    <a:pt x="10849141" y="102892"/>
                  </a:lnTo>
                  <a:lnTo>
                    <a:pt x="10839181" y="105062"/>
                  </a:lnTo>
                  <a:lnTo>
                    <a:pt x="10829161" y="107273"/>
                  </a:lnTo>
                  <a:lnTo>
                    <a:pt x="10819077" y="109526"/>
                  </a:lnTo>
                  <a:lnTo>
                    <a:pt x="10808925" y="111823"/>
                  </a:lnTo>
                  <a:lnTo>
                    <a:pt x="10798703" y="114163"/>
                  </a:lnTo>
                  <a:lnTo>
                    <a:pt x="10788408" y="116546"/>
                  </a:lnTo>
                  <a:lnTo>
                    <a:pt x="10778036" y="118974"/>
                  </a:lnTo>
                  <a:lnTo>
                    <a:pt x="10767586" y="121447"/>
                  </a:lnTo>
                  <a:lnTo>
                    <a:pt x="10757054" y="123965"/>
                  </a:lnTo>
                  <a:lnTo>
                    <a:pt x="10746437" y="126529"/>
                  </a:lnTo>
                  <a:lnTo>
                    <a:pt x="10735731" y="129139"/>
                  </a:lnTo>
                  <a:lnTo>
                    <a:pt x="10724935" y="131796"/>
                  </a:lnTo>
                  <a:lnTo>
                    <a:pt x="10714045" y="134500"/>
                  </a:lnTo>
                  <a:lnTo>
                    <a:pt x="10703058" y="137252"/>
                  </a:lnTo>
                  <a:lnTo>
                    <a:pt x="10691971" y="140052"/>
                  </a:lnTo>
                  <a:lnTo>
                    <a:pt x="10680781" y="142901"/>
                  </a:lnTo>
                  <a:lnTo>
                    <a:pt x="10669487" y="145799"/>
                  </a:lnTo>
                  <a:lnTo>
                    <a:pt x="10658083" y="148747"/>
                  </a:lnTo>
                  <a:lnTo>
                    <a:pt x="10646567" y="151746"/>
                  </a:lnTo>
                  <a:lnTo>
                    <a:pt x="10634937" y="154795"/>
                  </a:lnTo>
                  <a:lnTo>
                    <a:pt x="10623190" y="157895"/>
                  </a:lnTo>
                  <a:lnTo>
                    <a:pt x="10611323" y="161047"/>
                  </a:lnTo>
                  <a:lnTo>
                    <a:pt x="10599331" y="164251"/>
                  </a:lnTo>
                  <a:lnTo>
                    <a:pt x="10587214" y="167507"/>
                  </a:lnTo>
                  <a:lnTo>
                    <a:pt x="10574965" y="170817"/>
                  </a:lnTo>
                  <a:lnTo>
                    <a:pt x="10562588" y="174180"/>
                  </a:lnTo>
                  <a:lnTo>
                    <a:pt x="10550076" y="177598"/>
                  </a:lnTo>
                  <a:lnTo>
                    <a:pt x="10537422" y="181071"/>
                  </a:lnTo>
                  <a:lnTo>
                    <a:pt x="10524629" y="184598"/>
                  </a:lnTo>
                  <a:lnTo>
                    <a:pt x="10511696" y="188181"/>
                  </a:lnTo>
                  <a:lnTo>
                    <a:pt x="10498611" y="191820"/>
                  </a:lnTo>
                  <a:lnTo>
                    <a:pt x="10485377" y="195515"/>
                  </a:lnTo>
                  <a:lnTo>
                    <a:pt x="10471990" y="199268"/>
                  </a:lnTo>
                  <a:lnTo>
                    <a:pt x="10458449" y="203078"/>
                  </a:lnTo>
                  <a:lnTo>
                    <a:pt x="10444748" y="206946"/>
                  </a:lnTo>
                  <a:lnTo>
                    <a:pt x="10430889" y="210873"/>
                  </a:lnTo>
                  <a:lnTo>
                    <a:pt x="10416862" y="214859"/>
                  </a:lnTo>
                  <a:lnTo>
                    <a:pt x="10402668" y="218904"/>
                  </a:lnTo>
                  <a:lnTo>
                    <a:pt x="10388304" y="223009"/>
                  </a:lnTo>
                  <a:lnTo>
                    <a:pt x="10373767" y="227174"/>
                  </a:lnTo>
                  <a:lnTo>
                    <a:pt x="10359054" y="231400"/>
                  </a:lnTo>
                  <a:lnTo>
                    <a:pt x="10344161" y="235688"/>
                  </a:lnTo>
                  <a:lnTo>
                    <a:pt x="10329089" y="240038"/>
                  </a:lnTo>
                  <a:lnTo>
                    <a:pt x="10313828" y="244450"/>
                  </a:lnTo>
                  <a:lnTo>
                    <a:pt x="10298380" y="248925"/>
                  </a:lnTo>
                  <a:lnTo>
                    <a:pt x="10282746" y="253462"/>
                  </a:lnTo>
                  <a:lnTo>
                    <a:pt x="10251130" y="262943"/>
                  </a:lnTo>
                  <a:lnTo>
                    <a:pt x="10235101" y="267963"/>
                  </a:lnTo>
                  <a:lnTo>
                    <a:pt x="10218909" y="273171"/>
                  </a:lnTo>
                  <a:lnTo>
                    <a:pt x="10202554" y="278562"/>
                  </a:lnTo>
                  <a:lnTo>
                    <a:pt x="10186038" y="284132"/>
                  </a:lnTo>
                  <a:lnTo>
                    <a:pt x="10169362" y="289875"/>
                  </a:lnTo>
                  <a:lnTo>
                    <a:pt x="10152529" y="295788"/>
                  </a:lnTo>
                  <a:lnTo>
                    <a:pt x="10135545" y="301865"/>
                  </a:lnTo>
                  <a:lnTo>
                    <a:pt x="10118408" y="308103"/>
                  </a:lnTo>
                  <a:lnTo>
                    <a:pt x="10101123" y="314496"/>
                  </a:lnTo>
                  <a:lnTo>
                    <a:pt x="10083690" y="321041"/>
                  </a:lnTo>
                  <a:lnTo>
                    <a:pt x="10066116" y="327732"/>
                  </a:lnTo>
                  <a:lnTo>
                    <a:pt x="10048394" y="334565"/>
                  </a:lnTo>
                  <a:lnTo>
                    <a:pt x="10030536" y="341535"/>
                  </a:lnTo>
                  <a:lnTo>
                    <a:pt x="10012540" y="348638"/>
                  </a:lnTo>
                  <a:lnTo>
                    <a:pt x="9994408" y="355869"/>
                  </a:lnTo>
                  <a:lnTo>
                    <a:pt x="9976144" y="363223"/>
                  </a:lnTo>
                  <a:lnTo>
                    <a:pt x="9957748" y="370697"/>
                  </a:lnTo>
                  <a:lnTo>
                    <a:pt x="9939225" y="378284"/>
                  </a:lnTo>
                  <a:lnTo>
                    <a:pt x="9920573" y="385982"/>
                  </a:lnTo>
                  <a:lnTo>
                    <a:pt x="9901799" y="393785"/>
                  </a:lnTo>
                  <a:lnTo>
                    <a:pt x="9882904" y="401688"/>
                  </a:lnTo>
                  <a:lnTo>
                    <a:pt x="9863887" y="409688"/>
                  </a:lnTo>
                  <a:lnTo>
                    <a:pt x="9844752" y="417778"/>
                  </a:lnTo>
                  <a:lnTo>
                    <a:pt x="9825504" y="425956"/>
                  </a:lnTo>
                  <a:lnTo>
                    <a:pt x="9806142" y="434215"/>
                  </a:lnTo>
                  <a:lnTo>
                    <a:pt x="9786668" y="442552"/>
                  </a:lnTo>
                  <a:lnTo>
                    <a:pt x="9767087" y="450962"/>
                  </a:lnTo>
                  <a:lnTo>
                    <a:pt x="9747398" y="459441"/>
                  </a:lnTo>
                  <a:lnTo>
                    <a:pt x="9727604" y="467983"/>
                  </a:lnTo>
                  <a:lnTo>
                    <a:pt x="9707710" y="476584"/>
                  </a:lnTo>
                  <a:lnTo>
                    <a:pt x="9687715" y="485240"/>
                  </a:lnTo>
                  <a:lnTo>
                    <a:pt x="9667621" y="493946"/>
                  </a:lnTo>
                  <a:lnTo>
                    <a:pt x="9647433" y="502698"/>
                  </a:lnTo>
                  <a:lnTo>
                    <a:pt x="9627150" y="511490"/>
                  </a:lnTo>
                  <a:lnTo>
                    <a:pt x="9606775" y="520318"/>
                  </a:lnTo>
                  <a:lnTo>
                    <a:pt x="9586313" y="529178"/>
                  </a:lnTo>
                  <a:lnTo>
                    <a:pt x="9565761" y="538065"/>
                  </a:lnTo>
                  <a:lnTo>
                    <a:pt x="9545127" y="546974"/>
                  </a:lnTo>
                  <a:lnTo>
                    <a:pt x="9524408" y="555902"/>
                  </a:lnTo>
                  <a:lnTo>
                    <a:pt x="9503609" y="564841"/>
                  </a:lnTo>
                  <a:lnTo>
                    <a:pt x="9482732" y="573790"/>
                  </a:lnTo>
                  <a:lnTo>
                    <a:pt x="9461777" y="582743"/>
                  </a:lnTo>
                  <a:lnTo>
                    <a:pt x="9440748" y="591696"/>
                  </a:lnTo>
                  <a:lnTo>
                    <a:pt x="9419647" y="600643"/>
                  </a:lnTo>
                  <a:lnTo>
                    <a:pt x="9398476" y="609580"/>
                  </a:lnTo>
                  <a:lnTo>
                    <a:pt x="9377237" y="618504"/>
                  </a:lnTo>
                  <a:lnTo>
                    <a:pt x="9355931" y="627408"/>
                  </a:lnTo>
                  <a:lnTo>
                    <a:pt x="9334563" y="636288"/>
                  </a:lnTo>
                  <a:lnTo>
                    <a:pt x="9313133" y="645141"/>
                  </a:lnTo>
                  <a:lnTo>
                    <a:pt x="9291643" y="653961"/>
                  </a:lnTo>
                  <a:lnTo>
                    <a:pt x="9270095" y="662743"/>
                  </a:lnTo>
                  <a:lnTo>
                    <a:pt x="9248492" y="671483"/>
                  </a:lnTo>
                  <a:lnTo>
                    <a:pt x="9226836" y="680177"/>
                  </a:lnTo>
                  <a:lnTo>
                    <a:pt x="9205129" y="688820"/>
                  </a:lnTo>
                  <a:lnTo>
                    <a:pt x="9183372" y="697407"/>
                  </a:lnTo>
                  <a:lnTo>
                    <a:pt x="9161568" y="705934"/>
                  </a:lnTo>
                  <a:lnTo>
                    <a:pt x="9139719" y="714396"/>
                  </a:lnTo>
                  <a:lnTo>
                    <a:pt x="9117829" y="722788"/>
                  </a:lnTo>
                  <a:lnTo>
                    <a:pt x="9095897" y="731106"/>
                  </a:lnTo>
                  <a:lnTo>
                    <a:pt x="9073927" y="739345"/>
                  </a:lnTo>
                  <a:lnTo>
                    <a:pt x="9051920" y="747501"/>
                  </a:lnTo>
                  <a:lnTo>
                    <a:pt x="9029879" y="755570"/>
                  </a:lnTo>
                  <a:lnTo>
                    <a:pt x="9007805" y="763545"/>
                  </a:lnTo>
                  <a:lnTo>
                    <a:pt x="8985701" y="771424"/>
                  </a:lnTo>
                  <a:lnTo>
                    <a:pt x="8963569" y="779201"/>
                  </a:lnTo>
                  <a:lnTo>
                    <a:pt x="8941411" y="786871"/>
                  </a:lnTo>
                  <a:lnTo>
                    <a:pt x="8919228" y="794431"/>
                  </a:lnTo>
                  <a:lnTo>
                    <a:pt x="8897025" y="801874"/>
                  </a:lnTo>
                  <a:lnTo>
                    <a:pt x="8874801" y="809198"/>
                  </a:lnTo>
                  <a:lnTo>
                    <a:pt x="8852559" y="816398"/>
                  </a:lnTo>
                  <a:lnTo>
                    <a:pt x="8830300" y="823467"/>
                  </a:lnTo>
                  <a:lnTo>
                    <a:pt x="8808031" y="830403"/>
                  </a:lnTo>
                  <a:lnTo>
                    <a:pt x="8785747" y="837200"/>
                  </a:lnTo>
                  <a:lnTo>
                    <a:pt x="8763455" y="843854"/>
                  </a:lnTo>
                  <a:lnTo>
                    <a:pt x="8741155" y="850360"/>
                  </a:lnTo>
                  <a:lnTo>
                    <a:pt x="8718849" y="856713"/>
                  </a:lnTo>
                  <a:lnTo>
                    <a:pt x="8696539" y="862909"/>
                  </a:lnTo>
                  <a:lnTo>
                    <a:pt x="8674229" y="868944"/>
                  </a:lnTo>
                  <a:lnTo>
                    <a:pt x="8651923" y="874813"/>
                  </a:lnTo>
                  <a:lnTo>
                    <a:pt x="8629615" y="880510"/>
                  </a:lnTo>
                  <a:lnTo>
                    <a:pt x="8607313" y="886032"/>
                  </a:lnTo>
                  <a:lnTo>
                    <a:pt x="8585020" y="891374"/>
                  </a:lnTo>
                  <a:lnTo>
                    <a:pt x="8562733" y="896530"/>
                  </a:lnTo>
                  <a:lnTo>
                    <a:pt x="8540458" y="901497"/>
                  </a:lnTo>
                  <a:lnTo>
                    <a:pt x="8518196" y="906270"/>
                  </a:lnTo>
                  <a:lnTo>
                    <a:pt x="8495949" y="910843"/>
                  </a:lnTo>
                  <a:lnTo>
                    <a:pt x="8473719" y="915214"/>
                  </a:lnTo>
                  <a:lnTo>
                    <a:pt x="8451512" y="919377"/>
                  </a:lnTo>
                  <a:lnTo>
                    <a:pt x="8429321" y="923326"/>
                  </a:lnTo>
                  <a:lnTo>
                    <a:pt x="8407155" y="927058"/>
                  </a:lnTo>
                  <a:lnTo>
                    <a:pt x="8385014" y="930567"/>
                  </a:lnTo>
                  <a:lnTo>
                    <a:pt x="8362902" y="933850"/>
                  </a:lnTo>
                  <a:lnTo>
                    <a:pt x="8340818" y="936901"/>
                  </a:lnTo>
                  <a:lnTo>
                    <a:pt x="8318766" y="939716"/>
                  </a:lnTo>
                  <a:lnTo>
                    <a:pt x="8296749" y="942290"/>
                  </a:lnTo>
                  <a:lnTo>
                    <a:pt x="8274765" y="944618"/>
                  </a:lnTo>
                  <a:lnTo>
                    <a:pt x="8252820" y="946696"/>
                  </a:lnTo>
                  <a:lnTo>
                    <a:pt x="8230823" y="948526"/>
                  </a:lnTo>
                  <a:lnTo>
                    <a:pt x="8186926" y="951290"/>
                  </a:lnTo>
                  <a:lnTo>
                    <a:pt x="8164814" y="952220"/>
                  </a:lnTo>
                  <a:lnTo>
                    <a:pt x="8142638" y="952855"/>
                  </a:lnTo>
                  <a:lnTo>
                    <a:pt x="8120394" y="953200"/>
                  </a:lnTo>
                  <a:lnTo>
                    <a:pt x="8098087" y="953261"/>
                  </a:lnTo>
                  <a:lnTo>
                    <a:pt x="8075718" y="953046"/>
                  </a:lnTo>
                  <a:lnTo>
                    <a:pt x="8053287" y="952560"/>
                  </a:lnTo>
                  <a:lnTo>
                    <a:pt x="8030798" y="951810"/>
                  </a:lnTo>
                  <a:lnTo>
                    <a:pt x="8008252" y="950802"/>
                  </a:lnTo>
                  <a:lnTo>
                    <a:pt x="7985650" y="949544"/>
                  </a:lnTo>
                  <a:lnTo>
                    <a:pt x="7962991" y="948040"/>
                  </a:lnTo>
                  <a:lnTo>
                    <a:pt x="7940281" y="946298"/>
                  </a:lnTo>
                  <a:lnTo>
                    <a:pt x="7917520" y="944324"/>
                  </a:lnTo>
                  <a:lnTo>
                    <a:pt x="7894709" y="942124"/>
                  </a:lnTo>
                  <a:lnTo>
                    <a:pt x="7871850" y="939703"/>
                  </a:lnTo>
                  <a:lnTo>
                    <a:pt x="7848943" y="937071"/>
                  </a:lnTo>
                  <a:lnTo>
                    <a:pt x="7825991" y="934230"/>
                  </a:lnTo>
                  <a:lnTo>
                    <a:pt x="7802996" y="931189"/>
                  </a:lnTo>
                  <a:lnTo>
                    <a:pt x="7779960" y="927955"/>
                  </a:lnTo>
                  <a:lnTo>
                    <a:pt x="7756881" y="924532"/>
                  </a:lnTo>
                  <a:lnTo>
                    <a:pt x="7733763" y="920927"/>
                  </a:lnTo>
                  <a:lnTo>
                    <a:pt x="7710608" y="917147"/>
                  </a:lnTo>
                  <a:lnTo>
                    <a:pt x="7687417" y="913196"/>
                  </a:lnTo>
                  <a:lnTo>
                    <a:pt x="7664192" y="909085"/>
                  </a:lnTo>
                  <a:lnTo>
                    <a:pt x="7640933" y="904815"/>
                  </a:lnTo>
                  <a:lnTo>
                    <a:pt x="7617643" y="900396"/>
                  </a:lnTo>
                  <a:lnTo>
                    <a:pt x="7594322" y="895832"/>
                  </a:lnTo>
                  <a:lnTo>
                    <a:pt x="7570973" y="891130"/>
                  </a:lnTo>
                  <a:lnTo>
                    <a:pt x="7547597" y="886296"/>
                  </a:lnTo>
                  <a:lnTo>
                    <a:pt x="7524196" y="881337"/>
                  </a:lnTo>
                  <a:lnTo>
                    <a:pt x="7500771" y="876259"/>
                  </a:lnTo>
                  <a:lnTo>
                    <a:pt x="7477324" y="871068"/>
                  </a:lnTo>
                  <a:lnTo>
                    <a:pt x="7453856" y="865769"/>
                  </a:lnTo>
                  <a:lnTo>
                    <a:pt x="7430368" y="860371"/>
                  </a:lnTo>
                  <a:lnTo>
                    <a:pt x="7406862" y="854878"/>
                  </a:lnTo>
                  <a:lnTo>
                    <a:pt x="7383341" y="849297"/>
                  </a:lnTo>
                  <a:lnTo>
                    <a:pt x="7359805" y="843634"/>
                  </a:lnTo>
                  <a:lnTo>
                    <a:pt x="7336256" y="837895"/>
                  </a:lnTo>
                  <a:lnTo>
                    <a:pt x="7312695" y="832086"/>
                  </a:lnTo>
                  <a:lnTo>
                    <a:pt x="7289125" y="826215"/>
                  </a:lnTo>
                  <a:lnTo>
                    <a:pt x="7265545" y="820287"/>
                  </a:lnTo>
                  <a:lnTo>
                    <a:pt x="7241959" y="814307"/>
                  </a:lnTo>
                  <a:lnTo>
                    <a:pt x="7218368" y="808282"/>
                  </a:lnTo>
                  <a:lnTo>
                    <a:pt x="7194773" y="802219"/>
                  </a:lnTo>
                  <a:lnTo>
                    <a:pt x="7171176" y="796124"/>
                  </a:lnTo>
                  <a:lnTo>
                    <a:pt x="7147578" y="790003"/>
                  </a:lnTo>
                  <a:lnTo>
                    <a:pt x="7123982" y="783862"/>
                  </a:lnTo>
                  <a:lnTo>
                    <a:pt x="7100388" y="777706"/>
                  </a:lnTo>
                  <a:lnTo>
                    <a:pt x="7076800" y="771544"/>
                  </a:lnTo>
                  <a:lnTo>
                    <a:pt x="7053216" y="765380"/>
                  </a:lnTo>
                  <a:lnTo>
                    <a:pt x="7029639" y="759221"/>
                  </a:lnTo>
                  <a:lnTo>
                    <a:pt x="7006072" y="753072"/>
                  </a:lnTo>
                  <a:lnTo>
                    <a:pt x="6982515" y="746941"/>
                  </a:lnTo>
                  <a:lnTo>
                    <a:pt x="6958970" y="740833"/>
                  </a:lnTo>
                  <a:lnTo>
                    <a:pt x="6935441" y="734755"/>
                  </a:lnTo>
                  <a:lnTo>
                    <a:pt x="6911925" y="728712"/>
                  </a:lnTo>
                  <a:lnTo>
                    <a:pt x="6888427" y="722711"/>
                  </a:lnTo>
                  <a:lnTo>
                    <a:pt x="6864948" y="716758"/>
                  </a:lnTo>
                  <a:lnTo>
                    <a:pt x="6841489" y="710860"/>
                  </a:lnTo>
                  <a:lnTo>
                    <a:pt x="6818052" y="705021"/>
                  </a:lnTo>
                  <a:lnTo>
                    <a:pt x="6794639" y="699249"/>
                  </a:lnTo>
                  <a:lnTo>
                    <a:pt x="6771249" y="693550"/>
                  </a:lnTo>
                  <a:lnTo>
                    <a:pt x="6747889" y="687930"/>
                  </a:lnTo>
                  <a:lnTo>
                    <a:pt x="6724555" y="682394"/>
                  </a:lnTo>
                  <a:lnTo>
                    <a:pt x="6701253" y="676950"/>
                  </a:lnTo>
                  <a:lnTo>
                    <a:pt x="6677981" y="671603"/>
                  </a:lnTo>
                  <a:lnTo>
                    <a:pt x="6654744" y="666360"/>
                  </a:lnTo>
                  <a:lnTo>
                    <a:pt x="6631542" y="661226"/>
                  </a:lnTo>
                  <a:lnTo>
                    <a:pt x="6608375" y="656208"/>
                  </a:lnTo>
                  <a:lnTo>
                    <a:pt x="6585248" y="651311"/>
                  </a:lnTo>
                  <a:lnTo>
                    <a:pt x="6562160" y="646543"/>
                  </a:lnTo>
                  <a:lnTo>
                    <a:pt x="6539116" y="641909"/>
                  </a:lnTo>
                  <a:lnTo>
                    <a:pt x="6516114" y="637415"/>
                  </a:lnTo>
                  <a:lnTo>
                    <a:pt x="6493156" y="633067"/>
                  </a:lnTo>
                  <a:lnTo>
                    <a:pt x="6470246" y="628872"/>
                  </a:lnTo>
                  <a:lnTo>
                    <a:pt x="6447383" y="624835"/>
                  </a:lnTo>
                  <a:lnTo>
                    <a:pt x="6424571" y="620963"/>
                  </a:lnTo>
                  <a:lnTo>
                    <a:pt x="6401811" y="617262"/>
                  </a:lnTo>
                  <a:lnTo>
                    <a:pt x="6379103" y="613738"/>
                  </a:lnTo>
                  <a:lnTo>
                    <a:pt x="6356453" y="610397"/>
                  </a:lnTo>
                  <a:lnTo>
                    <a:pt x="6333858" y="607245"/>
                  </a:lnTo>
                  <a:lnTo>
                    <a:pt x="6311321" y="604288"/>
                  </a:lnTo>
                  <a:lnTo>
                    <a:pt x="6288846" y="601532"/>
                  </a:lnTo>
                  <a:lnTo>
                    <a:pt x="6266431" y="598984"/>
                  </a:lnTo>
                  <a:lnTo>
                    <a:pt x="6244080" y="596649"/>
                  </a:lnTo>
                  <a:lnTo>
                    <a:pt x="6221794" y="594533"/>
                  </a:lnTo>
                  <a:lnTo>
                    <a:pt x="6199576" y="592643"/>
                  </a:lnTo>
                  <a:lnTo>
                    <a:pt x="6177425" y="590984"/>
                  </a:lnTo>
                  <a:lnTo>
                    <a:pt x="6155346" y="589563"/>
                  </a:lnTo>
                  <a:lnTo>
                    <a:pt x="6133337" y="588385"/>
                  </a:lnTo>
                  <a:lnTo>
                    <a:pt x="6111403" y="587457"/>
                  </a:lnTo>
                  <a:lnTo>
                    <a:pt x="6089542" y="586784"/>
                  </a:lnTo>
                  <a:lnTo>
                    <a:pt x="6067760" y="586373"/>
                  </a:lnTo>
                  <a:lnTo>
                    <a:pt x="6046056" y="586229"/>
                  </a:lnTo>
                  <a:lnTo>
                    <a:pt x="6024430" y="586358"/>
                  </a:lnTo>
                  <a:lnTo>
                    <a:pt x="6002889" y="586767"/>
                  </a:lnTo>
                  <a:lnTo>
                    <a:pt x="5981429" y="587462"/>
                  </a:lnTo>
                  <a:lnTo>
                    <a:pt x="5960054" y="588447"/>
                  </a:lnTo>
                  <a:lnTo>
                    <a:pt x="5938881" y="589722"/>
                  </a:lnTo>
                  <a:lnTo>
                    <a:pt x="5896311" y="593076"/>
                  </a:lnTo>
                  <a:lnTo>
                    <a:pt x="5875145" y="595101"/>
                  </a:lnTo>
                  <a:lnTo>
                    <a:pt x="5854028" y="597355"/>
                  </a:lnTo>
                  <a:lnTo>
                    <a:pt x="5832961" y="599833"/>
                  </a:lnTo>
                  <a:lnTo>
                    <a:pt x="5811937" y="602532"/>
                  </a:lnTo>
                  <a:lnTo>
                    <a:pt x="5790960" y="605446"/>
                  </a:lnTo>
                  <a:lnTo>
                    <a:pt x="5770029" y="608572"/>
                  </a:lnTo>
                  <a:lnTo>
                    <a:pt x="5749141" y="611906"/>
                  </a:lnTo>
                  <a:lnTo>
                    <a:pt x="5728297" y="615444"/>
                  </a:lnTo>
                  <a:lnTo>
                    <a:pt x="5707495" y="619181"/>
                  </a:lnTo>
                  <a:lnTo>
                    <a:pt x="5686736" y="623114"/>
                  </a:lnTo>
                  <a:lnTo>
                    <a:pt x="5666019" y="627237"/>
                  </a:lnTo>
                  <a:lnTo>
                    <a:pt x="5645340" y="631547"/>
                  </a:lnTo>
                  <a:lnTo>
                    <a:pt x="5624703" y="636040"/>
                  </a:lnTo>
                  <a:lnTo>
                    <a:pt x="5604103" y="640712"/>
                  </a:lnTo>
                  <a:lnTo>
                    <a:pt x="5583542" y="645557"/>
                  </a:lnTo>
                  <a:lnTo>
                    <a:pt x="5563017" y="650573"/>
                  </a:lnTo>
                  <a:lnTo>
                    <a:pt x="5542531" y="655755"/>
                  </a:lnTo>
                  <a:lnTo>
                    <a:pt x="5522079" y="661098"/>
                  </a:lnTo>
                  <a:lnTo>
                    <a:pt x="5501664" y="666599"/>
                  </a:lnTo>
                  <a:lnTo>
                    <a:pt x="5481283" y="672254"/>
                  </a:lnTo>
                  <a:lnTo>
                    <a:pt x="5460935" y="678057"/>
                  </a:lnTo>
                  <a:lnTo>
                    <a:pt x="5440621" y="684006"/>
                  </a:lnTo>
                  <a:lnTo>
                    <a:pt x="5420339" y="690095"/>
                  </a:lnTo>
                  <a:lnTo>
                    <a:pt x="5400089" y="696321"/>
                  </a:lnTo>
                  <a:lnTo>
                    <a:pt x="5379870" y="702679"/>
                  </a:lnTo>
                  <a:lnTo>
                    <a:pt x="5359682" y="709165"/>
                  </a:lnTo>
                  <a:lnTo>
                    <a:pt x="5339522" y="715775"/>
                  </a:lnTo>
                  <a:lnTo>
                    <a:pt x="5319392" y="722505"/>
                  </a:lnTo>
                  <a:lnTo>
                    <a:pt x="5299289" y="729351"/>
                  </a:lnTo>
                  <a:lnTo>
                    <a:pt x="5279214" y="736307"/>
                  </a:lnTo>
                  <a:lnTo>
                    <a:pt x="5259166" y="743371"/>
                  </a:lnTo>
                  <a:lnTo>
                    <a:pt x="5239144" y="750537"/>
                  </a:lnTo>
                  <a:lnTo>
                    <a:pt x="5219146" y="757802"/>
                  </a:lnTo>
                  <a:lnTo>
                    <a:pt x="5199174" y="765162"/>
                  </a:lnTo>
                  <a:lnTo>
                    <a:pt x="5179226" y="772612"/>
                  </a:lnTo>
                  <a:lnTo>
                    <a:pt x="5159300" y="780147"/>
                  </a:lnTo>
                  <a:lnTo>
                    <a:pt x="5139397" y="787764"/>
                  </a:lnTo>
                  <a:lnTo>
                    <a:pt x="5119516" y="795458"/>
                  </a:lnTo>
                  <a:lnTo>
                    <a:pt x="5099656" y="803226"/>
                  </a:lnTo>
                  <a:lnTo>
                    <a:pt x="5079816" y="811063"/>
                  </a:lnTo>
                  <a:lnTo>
                    <a:pt x="5059996" y="818964"/>
                  </a:lnTo>
                  <a:lnTo>
                    <a:pt x="5040194" y="826925"/>
                  </a:lnTo>
                  <a:lnTo>
                    <a:pt x="5020413" y="834943"/>
                  </a:lnTo>
                  <a:lnTo>
                    <a:pt x="5000646" y="843013"/>
                  </a:lnTo>
                  <a:lnTo>
                    <a:pt x="4980898" y="851131"/>
                  </a:lnTo>
                  <a:lnTo>
                    <a:pt x="4961164" y="859292"/>
                  </a:lnTo>
                  <a:lnTo>
                    <a:pt x="4941448" y="867492"/>
                  </a:lnTo>
                  <a:lnTo>
                    <a:pt x="4921745" y="875727"/>
                  </a:lnTo>
                  <a:lnTo>
                    <a:pt x="4902056" y="883993"/>
                  </a:lnTo>
                  <a:lnTo>
                    <a:pt x="4882379" y="892285"/>
                  </a:lnTo>
                  <a:lnTo>
                    <a:pt x="4862716" y="900600"/>
                  </a:lnTo>
                  <a:lnTo>
                    <a:pt x="4843065" y="908932"/>
                  </a:lnTo>
                  <a:lnTo>
                    <a:pt x="4823424" y="917278"/>
                  </a:lnTo>
                  <a:lnTo>
                    <a:pt x="4803793" y="925633"/>
                  </a:lnTo>
                  <a:lnTo>
                    <a:pt x="4784173" y="933994"/>
                  </a:lnTo>
                  <a:lnTo>
                    <a:pt x="4764560" y="942355"/>
                  </a:lnTo>
                  <a:lnTo>
                    <a:pt x="4744956" y="950713"/>
                  </a:lnTo>
                  <a:lnTo>
                    <a:pt x="4725361" y="959063"/>
                  </a:lnTo>
                  <a:lnTo>
                    <a:pt x="4705770" y="967401"/>
                  </a:lnTo>
                  <a:lnTo>
                    <a:pt x="4686185" y="975723"/>
                  </a:lnTo>
                  <a:lnTo>
                    <a:pt x="4666607" y="984025"/>
                  </a:lnTo>
                  <a:lnTo>
                    <a:pt x="4647032" y="992301"/>
                  </a:lnTo>
                  <a:lnTo>
                    <a:pt x="4627460" y="1000548"/>
                  </a:lnTo>
                  <a:lnTo>
                    <a:pt x="4607893" y="1008763"/>
                  </a:lnTo>
                  <a:lnTo>
                    <a:pt x="4588326" y="1016940"/>
                  </a:lnTo>
                  <a:lnTo>
                    <a:pt x="4568761" y="1025074"/>
                  </a:lnTo>
                  <a:lnTo>
                    <a:pt x="4549197" y="1033163"/>
                  </a:lnTo>
                  <a:lnTo>
                    <a:pt x="4529633" y="1041201"/>
                  </a:lnTo>
                  <a:lnTo>
                    <a:pt x="4510068" y="1049184"/>
                  </a:lnTo>
                  <a:lnTo>
                    <a:pt x="4490501" y="1057109"/>
                  </a:lnTo>
                  <a:lnTo>
                    <a:pt x="4470933" y="1064970"/>
                  </a:lnTo>
                  <a:lnTo>
                    <a:pt x="4451360" y="1072763"/>
                  </a:lnTo>
                  <a:lnTo>
                    <a:pt x="4431785" y="1080485"/>
                  </a:lnTo>
                  <a:lnTo>
                    <a:pt x="4412203" y="1088130"/>
                  </a:lnTo>
                  <a:lnTo>
                    <a:pt x="4392617" y="1095695"/>
                  </a:lnTo>
                  <a:lnTo>
                    <a:pt x="4373025" y="1103174"/>
                  </a:lnTo>
                  <a:lnTo>
                    <a:pt x="4353426" y="1110565"/>
                  </a:lnTo>
                  <a:lnTo>
                    <a:pt x="4333819" y="1117862"/>
                  </a:lnTo>
                  <a:lnTo>
                    <a:pt x="4314205" y="1125063"/>
                  </a:lnTo>
                  <a:lnTo>
                    <a:pt x="4294580" y="1132160"/>
                  </a:lnTo>
                  <a:lnTo>
                    <a:pt x="4274945" y="1139152"/>
                  </a:lnTo>
                  <a:lnTo>
                    <a:pt x="4255302" y="1146033"/>
                  </a:lnTo>
                  <a:lnTo>
                    <a:pt x="4235646" y="1152798"/>
                  </a:lnTo>
                  <a:lnTo>
                    <a:pt x="4215976" y="1159445"/>
                  </a:lnTo>
                  <a:lnTo>
                    <a:pt x="4196295" y="1165967"/>
                  </a:lnTo>
                  <a:lnTo>
                    <a:pt x="4176599" y="1172363"/>
                  </a:lnTo>
                  <a:lnTo>
                    <a:pt x="4156889" y="1178626"/>
                  </a:lnTo>
                  <a:lnTo>
                    <a:pt x="4137165" y="1184752"/>
                  </a:lnTo>
                  <a:lnTo>
                    <a:pt x="4117423" y="1190737"/>
                  </a:lnTo>
                  <a:lnTo>
                    <a:pt x="4097665" y="1196577"/>
                  </a:lnTo>
                  <a:lnTo>
                    <a:pt x="4077889" y="1202268"/>
                  </a:lnTo>
                  <a:lnTo>
                    <a:pt x="4058095" y="1207804"/>
                  </a:lnTo>
                  <a:lnTo>
                    <a:pt x="4038282" y="1213182"/>
                  </a:lnTo>
                  <a:lnTo>
                    <a:pt x="4018449" y="1218398"/>
                  </a:lnTo>
                  <a:lnTo>
                    <a:pt x="3998597" y="1223447"/>
                  </a:lnTo>
                  <a:lnTo>
                    <a:pt x="3978721" y="1228324"/>
                  </a:lnTo>
                  <a:lnTo>
                    <a:pt x="3958824" y="1233025"/>
                  </a:lnTo>
                  <a:lnTo>
                    <a:pt x="3938835" y="1237562"/>
                  </a:lnTo>
                  <a:lnTo>
                    <a:pt x="3898983" y="1246186"/>
                  </a:lnTo>
                  <a:lnTo>
                    <a:pt x="3878941" y="1250353"/>
                  </a:lnTo>
                  <a:lnTo>
                    <a:pt x="3858836" y="1254423"/>
                  </a:lnTo>
                  <a:lnTo>
                    <a:pt x="3838674" y="1258397"/>
                  </a:lnTo>
                  <a:lnTo>
                    <a:pt x="3818456" y="1262278"/>
                  </a:lnTo>
                  <a:lnTo>
                    <a:pt x="3798183" y="1266066"/>
                  </a:lnTo>
                  <a:lnTo>
                    <a:pt x="3777858" y="1269765"/>
                  </a:lnTo>
                  <a:lnTo>
                    <a:pt x="3757483" y="1273377"/>
                  </a:lnTo>
                  <a:lnTo>
                    <a:pt x="3737060" y="1276901"/>
                  </a:lnTo>
                  <a:lnTo>
                    <a:pt x="3716593" y="1280341"/>
                  </a:lnTo>
                  <a:lnTo>
                    <a:pt x="3696082" y="1283699"/>
                  </a:lnTo>
                  <a:lnTo>
                    <a:pt x="3675530" y="1286976"/>
                  </a:lnTo>
                  <a:lnTo>
                    <a:pt x="3654938" y="1290173"/>
                  </a:lnTo>
                  <a:lnTo>
                    <a:pt x="3634311" y="1293294"/>
                  </a:lnTo>
                  <a:lnTo>
                    <a:pt x="3613649" y="1296340"/>
                  </a:lnTo>
                  <a:lnTo>
                    <a:pt x="3592955" y="1299312"/>
                  </a:lnTo>
                  <a:lnTo>
                    <a:pt x="3572231" y="1302213"/>
                  </a:lnTo>
                  <a:lnTo>
                    <a:pt x="3551479" y="1305043"/>
                  </a:lnTo>
                  <a:lnTo>
                    <a:pt x="3530702" y="1307806"/>
                  </a:lnTo>
                  <a:lnTo>
                    <a:pt x="3509901" y="1310502"/>
                  </a:lnTo>
                  <a:lnTo>
                    <a:pt x="3489079" y="1313134"/>
                  </a:lnTo>
                  <a:lnTo>
                    <a:pt x="3468238" y="1315704"/>
                  </a:lnTo>
                  <a:lnTo>
                    <a:pt x="3447380" y="1318213"/>
                  </a:lnTo>
                  <a:lnTo>
                    <a:pt x="3426508" y="1320664"/>
                  </a:lnTo>
                  <a:lnTo>
                    <a:pt x="3405624" y="1323057"/>
                  </a:lnTo>
                  <a:lnTo>
                    <a:pt x="3384728" y="1325395"/>
                  </a:lnTo>
                  <a:lnTo>
                    <a:pt x="3363826" y="1327680"/>
                  </a:lnTo>
                  <a:lnTo>
                    <a:pt x="3342918" y="1329912"/>
                  </a:lnTo>
                  <a:lnTo>
                    <a:pt x="3322006" y="1332096"/>
                  </a:lnTo>
                  <a:lnTo>
                    <a:pt x="3301094" y="1334231"/>
                  </a:lnTo>
                  <a:lnTo>
                    <a:pt x="3280181" y="1336320"/>
                  </a:lnTo>
                  <a:lnTo>
                    <a:pt x="3259273" y="1338365"/>
                  </a:lnTo>
                  <a:lnTo>
                    <a:pt x="3238369" y="1340368"/>
                  </a:lnTo>
                  <a:lnTo>
                    <a:pt x="3217473" y="1342330"/>
                  </a:lnTo>
                  <a:lnTo>
                    <a:pt x="3196587" y="1344253"/>
                  </a:lnTo>
                  <a:lnTo>
                    <a:pt x="3175713" y="1346139"/>
                  </a:lnTo>
                  <a:lnTo>
                    <a:pt x="3154853" y="1347989"/>
                  </a:lnTo>
                  <a:lnTo>
                    <a:pt x="3134010" y="1349806"/>
                  </a:lnTo>
                  <a:lnTo>
                    <a:pt x="3113185" y="1351592"/>
                  </a:lnTo>
                  <a:lnTo>
                    <a:pt x="3092381" y="1353348"/>
                  </a:lnTo>
                  <a:lnTo>
                    <a:pt x="3071600" y="1355076"/>
                  </a:lnTo>
                  <a:lnTo>
                    <a:pt x="3050845" y="1356778"/>
                  </a:lnTo>
                  <a:lnTo>
                    <a:pt x="3030118" y="1358455"/>
                  </a:lnTo>
                  <a:lnTo>
                    <a:pt x="3009420" y="1360110"/>
                  </a:lnTo>
                  <a:lnTo>
                    <a:pt x="2988754" y="1361745"/>
                  </a:lnTo>
                  <a:lnTo>
                    <a:pt x="2968122" y="1363360"/>
                  </a:lnTo>
                  <a:lnTo>
                    <a:pt x="2947527" y="1364958"/>
                  </a:lnTo>
                  <a:lnTo>
                    <a:pt x="2926970" y="1366540"/>
                  </a:lnTo>
                  <a:lnTo>
                    <a:pt x="2906456" y="1368110"/>
                  </a:lnTo>
                  <a:lnTo>
                    <a:pt x="2885982" y="1369667"/>
                  </a:lnTo>
                  <a:lnTo>
                    <a:pt x="2865556" y="1371215"/>
                  </a:lnTo>
                  <a:lnTo>
                    <a:pt x="2845176" y="1372755"/>
                  </a:lnTo>
                  <a:lnTo>
                    <a:pt x="2824847" y="1374288"/>
                  </a:lnTo>
                  <a:lnTo>
                    <a:pt x="2804569" y="1375817"/>
                  </a:lnTo>
                  <a:lnTo>
                    <a:pt x="2784346" y="1377344"/>
                  </a:lnTo>
                  <a:lnTo>
                    <a:pt x="2764179" y="1378868"/>
                  </a:lnTo>
                  <a:lnTo>
                    <a:pt x="2744072" y="1380395"/>
                  </a:lnTo>
                  <a:lnTo>
                    <a:pt x="2724025" y="1381924"/>
                  </a:lnTo>
                  <a:lnTo>
                    <a:pt x="2704042" y="1383458"/>
                  </a:lnTo>
                  <a:lnTo>
                    <a:pt x="2684123" y="1384998"/>
                  </a:lnTo>
                  <a:lnTo>
                    <a:pt x="2664273" y="1386546"/>
                  </a:lnTo>
                  <a:lnTo>
                    <a:pt x="2644493" y="1388104"/>
                  </a:lnTo>
                  <a:lnTo>
                    <a:pt x="2624784" y="1389674"/>
                  </a:lnTo>
                  <a:lnTo>
                    <a:pt x="2605151" y="1391257"/>
                  </a:lnTo>
                  <a:lnTo>
                    <a:pt x="2585594" y="1392856"/>
                  </a:lnTo>
                  <a:lnTo>
                    <a:pt x="2566116" y="1394472"/>
                  </a:lnTo>
                  <a:lnTo>
                    <a:pt x="2546719" y="1396107"/>
                  </a:lnTo>
                  <a:lnTo>
                    <a:pt x="2527406" y="1397762"/>
                  </a:lnTo>
                  <a:lnTo>
                    <a:pt x="2508178" y="1399440"/>
                  </a:lnTo>
                  <a:lnTo>
                    <a:pt x="2489039" y="1401143"/>
                  </a:lnTo>
                  <a:lnTo>
                    <a:pt x="2469989" y="1402871"/>
                  </a:lnTo>
                  <a:lnTo>
                    <a:pt x="2451032" y="1404628"/>
                  </a:lnTo>
                  <a:lnTo>
                    <a:pt x="2432170" y="1406414"/>
                  </a:lnTo>
                  <a:lnTo>
                    <a:pt x="2413405" y="1408232"/>
                  </a:lnTo>
                  <a:lnTo>
                    <a:pt x="2394739" y="1410083"/>
                  </a:lnTo>
                  <a:lnTo>
                    <a:pt x="2376174" y="1411969"/>
                  </a:lnTo>
                  <a:lnTo>
                    <a:pt x="2357713" y="1413892"/>
                  </a:lnTo>
                  <a:lnTo>
                    <a:pt x="2339358" y="1415853"/>
                  </a:lnTo>
                  <a:lnTo>
                    <a:pt x="2321112" y="1417855"/>
                  </a:lnTo>
                  <a:lnTo>
                    <a:pt x="2302977" y="1419900"/>
                  </a:lnTo>
                  <a:lnTo>
                    <a:pt x="2284953" y="1421988"/>
                  </a:lnTo>
                  <a:lnTo>
                    <a:pt x="2267045" y="1424122"/>
                  </a:lnTo>
                  <a:lnTo>
                    <a:pt x="2249256" y="1426304"/>
                  </a:lnTo>
                  <a:lnTo>
                    <a:pt x="2231584" y="1428535"/>
                  </a:lnTo>
                  <a:lnTo>
                    <a:pt x="2214035" y="1430817"/>
                  </a:lnTo>
                  <a:lnTo>
                    <a:pt x="2196610" y="1433151"/>
                  </a:lnTo>
                  <a:lnTo>
                    <a:pt x="2179313" y="1435541"/>
                  </a:lnTo>
                  <a:lnTo>
                    <a:pt x="2162143" y="1437986"/>
                  </a:lnTo>
                  <a:lnTo>
                    <a:pt x="2145106" y="1440491"/>
                  </a:lnTo>
                  <a:lnTo>
                    <a:pt x="2128201" y="1443055"/>
                  </a:lnTo>
                  <a:lnTo>
                    <a:pt x="2111432" y="1445681"/>
                  </a:lnTo>
                  <a:lnTo>
                    <a:pt x="2094801" y="1448370"/>
                  </a:lnTo>
                  <a:lnTo>
                    <a:pt x="2078310" y="1451124"/>
                  </a:lnTo>
                  <a:lnTo>
                    <a:pt x="2061962" y="1453945"/>
                  </a:lnTo>
                  <a:lnTo>
                    <a:pt x="2045759" y="1456834"/>
                  </a:lnTo>
                  <a:lnTo>
                    <a:pt x="2029704" y="1459795"/>
                  </a:lnTo>
                  <a:lnTo>
                    <a:pt x="2013797" y="1462827"/>
                  </a:lnTo>
                  <a:lnTo>
                    <a:pt x="1998042" y="1465933"/>
                  </a:lnTo>
                  <a:lnTo>
                    <a:pt x="1982494" y="1469103"/>
                  </a:lnTo>
                  <a:lnTo>
                    <a:pt x="1951711" y="1475655"/>
                  </a:lnTo>
                  <a:lnTo>
                    <a:pt x="1936597" y="1478997"/>
                  </a:lnTo>
                  <a:lnTo>
                    <a:pt x="1921651" y="1482385"/>
                  </a:lnTo>
                  <a:lnTo>
                    <a:pt x="1906867" y="1485816"/>
                  </a:lnTo>
                  <a:lnTo>
                    <a:pt x="1892247" y="1489292"/>
                  </a:lnTo>
                  <a:lnTo>
                    <a:pt x="1877784" y="1492810"/>
                  </a:lnTo>
                  <a:lnTo>
                    <a:pt x="1863477" y="1496370"/>
                  </a:lnTo>
                  <a:lnTo>
                    <a:pt x="1849321" y="1499972"/>
                  </a:lnTo>
                  <a:lnTo>
                    <a:pt x="1835316" y="1503613"/>
                  </a:lnTo>
                  <a:lnTo>
                    <a:pt x="1821456" y="1507293"/>
                  </a:lnTo>
                  <a:lnTo>
                    <a:pt x="1807742" y="1511012"/>
                  </a:lnTo>
                  <a:lnTo>
                    <a:pt x="1794164" y="1514768"/>
                  </a:lnTo>
                  <a:lnTo>
                    <a:pt x="1780728" y="1518561"/>
                  </a:lnTo>
                  <a:lnTo>
                    <a:pt x="1767424" y="1522390"/>
                  </a:lnTo>
                  <a:lnTo>
                    <a:pt x="1754252" y="1526253"/>
                  </a:lnTo>
                  <a:lnTo>
                    <a:pt x="1741210" y="1530151"/>
                  </a:lnTo>
                  <a:lnTo>
                    <a:pt x="1728291" y="1534081"/>
                  </a:lnTo>
                  <a:lnTo>
                    <a:pt x="1715497" y="1538044"/>
                  </a:lnTo>
                  <a:lnTo>
                    <a:pt x="1702821" y="1542038"/>
                  </a:lnTo>
                  <a:lnTo>
                    <a:pt x="1690263" y="1546062"/>
                  </a:lnTo>
                  <a:lnTo>
                    <a:pt x="1677818" y="1550116"/>
                  </a:lnTo>
                  <a:lnTo>
                    <a:pt x="1665484" y="1554198"/>
                  </a:lnTo>
                  <a:lnTo>
                    <a:pt x="1653258" y="1558309"/>
                  </a:lnTo>
                  <a:lnTo>
                    <a:pt x="1641135" y="1562447"/>
                  </a:lnTo>
                  <a:lnTo>
                    <a:pt x="1629116" y="1566610"/>
                  </a:lnTo>
                  <a:lnTo>
                    <a:pt x="1617195" y="1570799"/>
                  </a:lnTo>
                  <a:lnTo>
                    <a:pt x="1605369" y="1575013"/>
                  </a:lnTo>
                  <a:lnTo>
                    <a:pt x="1593636" y="1579249"/>
                  </a:lnTo>
                  <a:lnTo>
                    <a:pt x="1581994" y="1583509"/>
                  </a:lnTo>
                  <a:lnTo>
                    <a:pt x="1570438" y="1587790"/>
                  </a:lnTo>
                  <a:lnTo>
                    <a:pt x="1558967" y="1592092"/>
                  </a:lnTo>
                  <a:lnTo>
                    <a:pt x="1547575" y="1596414"/>
                  </a:lnTo>
                  <a:lnTo>
                    <a:pt x="1536262" y="1600756"/>
                  </a:lnTo>
                  <a:lnTo>
                    <a:pt x="1525025" y="1605116"/>
                  </a:lnTo>
                  <a:lnTo>
                    <a:pt x="1513859" y="1609493"/>
                  </a:lnTo>
                  <a:lnTo>
                    <a:pt x="1502762" y="1613887"/>
                  </a:lnTo>
                  <a:lnTo>
                    <a:pt x="1491731" y="1618297"/>
                  </a:lnTo>
                  <a:lnTo>
                    <a:pt x="1480763" y="1622722"/>
                  </a:lnTo>
                  <a:lnTo>
                    <a:pt x="1469856" y="1627161"/>
                  </a:lnTo>
                  <a:lnTo>
                    <a:pt x="1459005" y="1631613"/>
                  </a:lnTo>
                  <a:lnTo>
                    <a:pt x="1448210" y="1636077"/>
                  </a:lnTo>
                  <a:lnTo>
                    <a:pt x="1437464" y="1640552"/>
                  </a:lnTo>
                  <a:lnTo>
                    <a:pt x="1426768" y="1645039"/>
                  </a:lnTo>
                  <a:lnTo>
                    <a:pt x="1416117" y="1649535"/>
                  </a:lnTo>
                  <a:lnTo>
                    <a:pt x="1405507" y="1654040"/>
                  </a:lnTo>
                  <a:lnTo>
                    <a:pt x="1394938" y="1658553"/>
                  </a:lnTo>
                  <a:lnTo>
                    <a:pt x="1384406" y="1663073"/>
                  </a:lnTo>
                  <a:lnTo>
                    <a:pt x="1373906" y="1667600"/>
                  </a:lnTo>
                  <a:lnTo>
                    <a:pt x="1363438" y="1672132"/>
                  </a:lnTo>
                  <a:lnTo>
                    <a:pt x="1352996" y="1676668"/>
                  </a:lnTo>
                  <a:lnTo>
                    <a:pt x="1342580" y="1681208"/>
                  </a:lnTo>
                  <a:lnTo>
                    <a:pt x="1332184" y="1685751"/>
                  </a:lnTo>
                  <a:lnTo>
                    <a:pt x="1321809" y="1690295"/>
                  </a:lnTo>
                  <a:lnTo>
                    <a:pt x="1311449" y="1694841"/>
                  </a:lnTo>
                  <a:lnTo>
                    <a:pt x="1301102" y="1699386"/>
                  </a:lnTo>
                  <a:lnTo>
                    <a:pt x="1290764" y="1703931"/>
                  </a:lnTo>
                  <a:lnTo>
                    <a:pt x="1280435" y="1708474"/>
                  </a:lnTo>
                  <a:lnTo>
                    <a:pt x="1270109" y="1713014"/>
                  </a:lnTo>
                  <a:lnTo>
                    <a:pt x="1259785" y="1717551"/>
                  </a:lnTo>
                  <a:lnTo>
                    <a:pt x="1249459" y="1722083"/>
                  </a:lnTo>
                  <a:lnTo>
                    <a:pt x="1239128" y="1726610"/>
                  </a:lnTo>
                  <a:lnTo>
                    <a:pt x="1228790" y="1731131"/>
                  </a:lnTo>
                  <a:lnTo>
                    <a:pt x="1218441" y="1735645"/>
                  </a:lnTo>
                  <a:lnTo>
                    <a:pt x="1208080" y="1740150"/>
                  </a:lnTo>
                  <a:lnTo>
                    <a:pt x="1197702" y="1744647"/>
                  </a:lnTo>
                  <a:lnTo>
                    <a:pt x="1187305" y="1749134"/>
                  </a:lnTo>
                  <a:lnTo>
                    <a:pt x="1176885" y="1753610"/>
                  </a:lnTo>
                  <a:lnTo>
                    <a:pt x="1166441" y="1758074"/>
                  </a:lnTo>
                  <a:lnTo>
                    <a:pt x="1155969" y="1762525"/>
                  </a:lnTo>
                  <a:lnTo>
                    <a:pt x="1145467" y="1766963"/>
                  </a:lnTo>
                  <a:lnTo>
                    <a:pt x="1134931" y="1771387"/>
                  </a:lnTo>
                  <a:lnTo>
                    <a:pt x="1124357" y="1775794"/>
                  </a:lnTo>
                  <a:lnTo>
                    <a:pt x="1113746" y="1780186"/>
                  </a:lnTo>
                  <a:lnTo>
                    <a:pt x="1103091" y="1784559"/>
                  </a:lnTo>
                  <a:lnTo>
                    <a:pt x="1092392" y="1788915"/>
                  </a:lnTo>
                  <a:lnTo>
                    <a:pt x="1081644" y="1793252"/>
                  </a:lnTo>
                  <a:lnTo>
                    <a:pt x="1070845" y="1797568"/>
                  </a:lnTo>
                  <a:lnTo>
                    <a:pt x="1059994" y="1801863"/>
                  </a:lnTo>
                  <a:lnTo>
                    <a:pt x="1049085" y="1806136"/>
                  </a:lnTo>
                  <a:lnTo>
                    <a:pt x="1038117" y="1810386"/>
                  </a:lnTo>
                  <a:lnTo>
                    <a:pt x="1027086" y="1814613"/>
                  </a:lnTo>
                  <a:lnTo>
                    <a:pt x="1015990" y="1818814"/>
                  </a:lnTo>
                  <a:lnTo>
                    <a:pt x="1004827" y="1822990"/>
                  </a:lnTo>
                  <a:lnTo>
                    <a:pt x="993591" y="1827138"/>
                  </a:lnTo>
                  <a:lnTo>
                    <a:pt x="982282" y="1831259"/>
                  </a:lnTo>
                  <a:lnTo>
                    <a:pt x="970897" y="1835351"/>
                  </a:lnTo>
                  <a:lnTo>
                    <a:pt x="959432" y="1839413"/>
                  </a:lnTo>
                  <a:lnTo>
                    <a:pt x="947884" y="1843445"/>
                  </a:lnTo>
                  <a:lnTo>
                    <a:pt x="936253" y="1847446"/>
                  </a:lnTo>
                  <a:lnTo>
                    <a:pt x="924531" y="1851414"/>
                  </a:lnTo>
                  <a:lnTo>
                    <a:pt x="912720" y="1855348"/>
                  </a:lnTo>
                  <a:lnTo>
                    <a:pt x="900814" y="1859248"/>
                  </a:lnTo>
                  <a:lnTo>
                    <a:pt x="888812" y="1863112"/>
                  </a:lnTo>
                  <a:lnTo>
                    <a:pt x="876711" y="1866941"/>
                  </a:lnTo>
                  <a:lnTo>
                    <a:pt x="864507" y="1870732"/>
                  </a:lnTo>
                  <a:lnTo>
                    <a:pt x="852199" y="1874485"/>
                  </a:lnTo>
                  <a:lnTo>
                    <a:pt x="839781" y="1878199"/>
                  </a:lnTo>
                  <a:lnTo>
                    <a:pt x="827253" y="1881873"/>
                  </a:lnTo>
                  <a:lnTo>
                    <a:pt x="814570" y="1885518"/>
                  </a:lnTo>
                  <a:lnTo>
                    <a:pt x="789239" y="1892671"/>
                  </a:lnTo>
                  <a:lnTo>
                    <a:pt x="776527" y="1896224"/>
                  </a:lnTo>
                  <a:lnTo>
                    <a:pt x="763787" y="1899761"/>
                  </a:lnTo>
                  <a:lnTo>
                    <a:pt x="751022" y="1903280"/>
                  </a:lnTo>
                  <a:lnTo>
                    <a:pt x="738230" y="1906782"/>
                  </a:lnTo>
                  <a:lnTo>
                    <a:pt x="725413" y="1910268"/>
                  </a:lnTo>
                  <a:lnTo>
                    <a:pt x="712570" y="1913738"/>
                  </a:lnTo>
                  <a:lnTo>
                    <a:pt x="699703" y="1917192"/>
                  </a:lnTo>
                  <a:lnTo>
                    <a:pt x="686810" y="1920630"/>
                  </a:lnTo>
                  <a:lnTo>
                    <a:pt x="673891" y="1924051"/>
                  </a:lnTo>
                  <a:lnTo>
                    <a:pt x="660951" y="1927458"/>
                  </a:lnTo>
                  <a:lnTo>
                    <a:pt x="647984" y="1930849"/>
                  </a:lnTo>
                  <a:lnTo>
                    <a:pt x="634994" y="1934225"/>
                  </a:lnTo>
                  <a:lnTo>
                    <a:pt x="621981" y="1937585"/>
                  </a:lnTo>
                  <a:lnTo>
                    <a:pt x="608945" y="1940932"/>
                  </a:lnTo>
                  <a:lnTo>
                    <a:pt x="595884" y="1944263"/>
                  </a:lnTo>
                  <a:lnTo>
                    <a:pt x="582802" y="1947579"/>
                  </a:lnTo>
                  <a:lnTo>
                    <a:pt x="569697" y="1950881"/>
                  </a:lnTo>
                  <a:lnTo>
                    <a:pt x="556570" y="1954170"/>
                  </a:lnTo>
                  <a:lnTo>
                    <a:pt x="543421" y="1957444"/>
                  </a:lnTo>
                  <a:lnTo>
                    <a:pt x="530250" y="1960704"/>
                  </a:lnTo>
                  <a:lnTo>
                    <a:pt x="517059" y="1963951"/>
                  </a:lnTo>
                  <a:lnTo>
                    <a:pt x="503845" y="1967184"/>
                  </a:lnTo>
                  <a:lnTo>
                    <a:pt x="490612" y="1970404"/>
                  </a:lnTo>
                  <a:lnTo>
                    <a:pt x="477357" y="1973610"/>
                  </a:lnTo>
                  <a:lnTo>
                    <a:pt x="464082" y="1976804"/>
                  </a:lnTo>
                  <a:lnTo>
                    <a:pt x="450788" y="1979985"/>
                  </a:lnTo>
                  <a:lnTo>
                    <a:pt x="437474" y="1983154"/>
                  </a:lnTo>
                  <a:lnTo>
                    <a:pt x="424139" y="1986309"/>
                  </a:lnTo>
                  <a:lnTo>
                    <a:pt x="410788" y="1989453"/>
                  </a:lnTo>
                  <a:lnTo>
                    <a:pt x="397415" y="1992584"/>
                  </a:lnTo>
                  <a:lnTo>
                    <a:pt x="384026" y="1995704"/>
                  </a:lnTo>
                  <a:lnTo>
                    <a:pt x="370616" y="1998812"/>
                  </a:lnTo>
                  <a:lnTo>
                    <a:pt x="357190" y="2001909"/>
                  </a:lnTo>
                  <a:lnTo>
                    <a:pt x="343745" y="2004994"/>
                  </a:lnTo>
                  <a:lnTo>
                    <a:pt x="330284" y="2008068"/>
                  </a:lnTo>
                  <a:lnTo>
                    <a:pt x="316804" y="2011131"/>
                  </a:lnTo>
                  <a:lnTo>
                    <a:pt x="303309" y="2014183"/>
                  </a:lnTo>
                  <a:lnTo>
                    <a:pt x="289796" y="2017224"/>
                  </a:lnTo>
                  <a:lnTo>
                    <a:pt x="276267" y="2020255"/>
                  </a:lnTo>
                  <a:lnTo>
                    <a:pt x="262722" y="2023276"/>
                  </a:lnTo>
                  <a:lnTo>
                    <a:pt x="249160" y="2026286"/>
                  </a:lnTo>
                  <a:lnTo>
                    <a:pt x="235584" y="2029286"/>
                  </a:lnTo>
                  <a:lnTo>
                    <a:pt x="221992" y="2032277"/>
                  </a:lnTo>
                  <a:lnTo>
                    <a:pt x="208385" y="2035257"/>
                  </a:lnTo>
                  <a:lnTo>
                    <a:pt x="194764" y="2038229"/>
                  </a:lnTo>
                  <a:lnTo>
                    <a:pt x="181128" y="2041191"/>
                  </a:lnTo>
                  <a:lnTo>
                    <a:pt x="167477" y="2044145"/>
                  </a:lnTo>
                  <a:lnTo>
                    <a:pt x="153814" y="2047089"/>
                  </a:lnTo>
                  <a:lnTo>
                    <a:pt x="140136" y="2050025"/>
                  </a:lnTo>
                  <a:lnTo>
                    <a:pt x="126445" y="2052952"/>
                  </a:lnTo>
                  <a:lnTo>
                    <a:pt x="112740" y="2055870"/>
                  </a:lnTo>
                  <a:lnTo>
                    <a:pt x="99023" y="2058780"/>
                  </a:lnTo>
                  <a:lnTo>
                    <a:pt x="85294" y="2061682"/>
                  </a:lnTo>
                  <a:lnTo>
                    <a:pt x="71553" y="2064577"/>
                  </a:lnTo>
                  <a:lnTo>
                    <a:pt x="57799" y="2067464"/>
                  </a:lnTo>
                  <a:lnTo>
                    <a:pt x="44034" y="2070343"/>
                  </a:lnTo>
                  <a:lnTo>
                    <a:pt x="30257" y="2073214"/>
                  </a:lnTo>
                  <a:lnTo>
                    <a:pt x="16470" y="2076079"/>
                  </a:lnTo>
                  <a:lnTo>
                    <a:pt x="2670" y="2078936"/>
                  </a:lnTo>
                  <a:lnTo>
                    <a:pt x="0" y="2079487"/>
                  </a:lnTo>
                  <a:lnTo>
                    <a:pt x="0" y="2047066"/>
                  </a:lnTo>
                  <a:lnTo>
                    <a:pt x="10011" y="2044993"/>
                  </a:lnTo>
                  <a:lnTo>
                    <a:pt x="23778" y="2042133"/>
                  </a:lnTo>
                  <a:lnTo>
                    <a:pt x="37534" y="2039266"/>
                  </a:lnTo>
                  <a:lnTo>
                    <a:pt x="51277" y="2036391"/>
                  </a:lnTo>
                  <a:lnTo>
                    <a:pt x="65009" y="2033509"/>
                  </a:lnTo>
                  <a:lnTo>
                    <a:pt x="78728" y="2030619"/>
                  </a:lnTo>
                  <a:lnTo>
                    <a:pt x="92434" y="2027722"/>
                  </a:lnTo>
                  <a:lnTo>
                    <a:pt x="106127" y="2024817"/>
                  </a:lnTo>
                  <a:lnTo>
                    <a:pt x="119807" y="2021904"/>
                  </a:lnTo>
                  <a:lnTo>
                    <a:pt x="133473" y="2018982"/>
                  </a:lnTo>
                  <a:lnTo>
                    <a:pt x="147125" y="2016052"/>
                  </a:lnTo>
                  <a:lnTo>
                    <a:pt x="160764" y="2013113"/>
                  </a:lnTo>
                  <a:lnTo>
                    <a:pt x="174387" y="2010165"/>
                  </a:lnTo>
                  <a:lnTo>
                    <a:pt x="187996" y="2007209"/>
                  </a:lnTo>
                  <a:lnTo>
                    <a:pt x="201591" y="2004243"/>
                  </a:lnTo>
                  <a:lnTo>
                    <a:pt x="215169" y="2001269"/>
                  </a:lnTo>
                  <a:lnTo>
                    <a:pt x="228733" y="1998284"/>
                  </a:lnTo>
                  <a:lnTo>
                    <a:pt x="242280" y="1995290"/>
                  </a:lnTo>
                  <a:lnTo>
                    <a:pt x="255811" y="1992287"/>
                  </a:lnTo>
                  <a:lnTo>
                    <a:pt x="269326" y="1989273"/>
                  </a:lnTo>
                  <a:lnTo>
                    <a:pt x="282824" y="1986249"/>
                  </a:lnTo>
                  <a:lnTo>
                    <a:pt x="296305" y="1983215"/>
                  </a:lnTo>
                  <a:lnTo>
                    <a:pt x="309769" y="1980170"/>
                  </a:lnTo>
                  <a:lnTo>
                    <a:pt x="323215" y="1977114"/>
                  </a:lnTo>
                  <a:lnTo>
                    <a:pt x="336645" y="1974048"/>
                  </a:lnTo>
                  <a:lnTo>
                    <a:pt x="350055" y="1970971"/>
                  </a:lnTo>
                  <a:lnTo>
                    <a:pt x="363448" y="1967882"/>
                  </a:lnTo>
                  <a:lnTo>
                    <a:pt x="376820" y="1964783"/>
                  </a:lnTo>
                  <a:lnTo>
                    <a:pt x="390176" y="1961671"/>
                  </a:lnTo>
                  <a:lnTo>
                    <a:pt x="403511" y="1958548"/>
                  </a:lnTo>
                  <a:lnTo>
                    <a:pt x="416828" y="1955413"/>
                  </a:lnTo>
                  <a:lnTo>
                    <a:pt x="430123" y="1952266"/>
                  </a:lnTo>
                  <a:lnTo>
                    <a:pt x="443400" y="1949107"/>
                  </a:lnTo>
                  <a:lnTo>
                    <a:pt x="456656" y="1945935"/>
                  </a:lnTo>
                  <a:lnTo>
                    <a:pt x="469891" y="1942751"/>
                  </a:lnTo>
                  <a:lnTo>
                    <a:pt x="483106" y="1939554"/>
                  </a:lnTo>
                  <a:lnTo>
                    <a:pt x="496299" y="1936343"/>
                  </a:lnTo>
                  <a:lnTo>
                    <a:pt x="509470" y="1933121"/>
                  </a:lnTo>
                  <a:lnTo>
                    <a:pt x="522622" y="1929884"/>
                  </a:lnTo>
                  <a:lnTo>
                    <a:pt x="535749" y="1926635"/>
                  </a:lnTo>
                  <a:lnTo>
                    <a:pt x="548856" y="1923371"/>
                  </a:lnTo>
                  <a:lnTo>
                    <a:pt x="561939" y="1920094"/>
                  </a:lnTo>
                  <a:lnTo>
                    <a:pt x="574999" y="1916803"/>
                  </a:lnTo>
                  <a:lnTo>
                    <a:pt x="588038" y="1913498"/>
                  </a:lnTo>
                  <a:lnTo>
                    <a:pt x="601051" y="1910179"/>
                  </a:lnTo>
                  <a:lnTo>
                    <a:pt x="614042" y="1906844"/>
                  </a:lnTo>
                  <a:lnTo>
                    <a:pt x="627008" y="1903496"/>
                  </a:lnTo>
                  <a:lnTo>
                    <a:pt x="639951" y="1900132"/>
                  </a:lnTo>
                  <a:lnTo>
                    <a:pt x="652868" y="1896754"/>
                  </a:lnTo>
                  <a:lnTo>
                    <a:pt x="665763" y="1893359"/>
                  </a:lnTo>
                  <a:lnTo>
                    <a:pt x="678629" y="1889952"/>
                  </a:lnTo>
                  <a:lnTo>
                    <a:pt x="691472" y="1886527"/>
                  </a:lnTo>
                  <a:lnTo>
                    <a:pt x="704289" y="1883087"/>
                  </a:lnTo>
                  <a:lnTo>
                    <a:pt x="717080" y="1879631"/>
                  </a:lnTo>
                  <a:lnTo>
                    <a:pt x="729846" y="1876159"/>
                  </a:lnTo>
                  <a:lnTo>
                    <a:pt x="742583" y="1872672"/>
                  </a:lnTo>
                  <a:lnTo>
                    <a:pt x="755295" y="1869167"/>
                  </a:lnTo>
                  <a:lnTo>
                    <a:pt x="767980" y="1865646"/>
                  </a:lnTo>
                  <a:lnTo>
                    <a:pt x="780637" y="1862109"/>
                  </a:lnTo>
                  <a:lnTo>
                    <a:pt x="805884" y="1854978"/>
                  </a:lnTo>
                  <a:lnTo>
                    <a:pt x="818319" y="1851406"/>
                  </a:lnTo>
                  <a:lnTo>
                    <a:pt x="830684" y="1847780"/>
                  </a:lnTo>
                  <a:lnTo>
                    <a:pt x="842938" y="1844116"/>
                  </a:lnTo>
                  <a:lnTo>
                    <a:pt x="855088" y="1840411"/>
                  </a:lnTo>
                  <a:lnTo>
                    <a:pt x="867135" y="1836669"/>
                  </a:lnTo>
                  <a:lnTo>
                    <a:pt x="879082" y="1832890"/>
                  </a:lnTo>
                  <a:lnTo>
                    <a:pt x="890931" y="1829075"/>
                  </a:lnTo>
                  <a:lnTo>
                    <a:pt x="902686" y="1825225"/>
                  </a:lnTo>
                  <a:lnTo>
                    <a:pt x="914351" y="1821340"/>
                  </a:lnTo>
                  <a:lnTo>
                    <a:pt x="925927" y="1817422"/>
                  </a:lnTo>
                  <a:lnTo>
                    <a:pt x="937419" y="1813469"/>
                  </a:lnTo>
                  <a:lnTo>
                    <a:pt x="948829" y="1809486"/>
                  </a:lnTo>
                  <a:lnTo>
                    <a:pt x="960158" y="1805472"/>
                  </a:lnTo>
                  <a:lnTo>
                    <a:pt x="971413" y="1801427"/>
                  </a:lnTo>
                  <a:lnTo>
                    <a:pt x="982594" y="1797354"/>
                  </a:lnTo>
                  <a:lnTo>
                    <a:pt x="993703" y="1793252"/>
                  </a:lnTo>
                  <a:lnTo>
                    <a:pt x="1004748" y="1789120"/>
                  </a:lnTo>
                  <a:lnTo>
                    <a:pt x="1015727" y="1784964"/>
                  </a:lnTo>
                  <a:lnTo>
                    <a:pt x="1026644" y="1780782"/>
                  </a:lnTo>
                  <a:lnTo>
                    <a:pt x="1037505" y="1776573"/>
                  </a:lnTo>
                  <a:lnTo>
                    <a:pt x="1048309" y="1772341"/>
                  </a:lnTo>
                  <a:lnTo>
                    <a:pt x="1059062" y="1768085"/>
                  </a:lnTo>
                  <a:lnTo>
                    <a:pt x="1069764" y="1763808"/>
                  </a:lnTo>
                  <a:lnTo>
                    <a:pt x="1080420" y="1759509"/>
                  </a:lnTo>
                  <a:lnTo>
                    <a:pt x="1091033" y="1755188"/>
                  </a:lnTo>
                  <a:lnTo>
                    <a:pt x="1101606" y="1750848"/>
                  </a:lnTo>
                  <a:lnTo>
                    <a:pt x="1112141" y="1746489"/>
                  </a:lnTo>
                  <a:lnTo>
                    <a:pt x="1122640" y="1742112"/>
                  </a:lnTo>
                  <a:lnTo>
                    <a:pt x="1133109" y="1737717"/>
                  </a:lnTo>
                  <a:lnTo>
                    <a:pt x="1143548" y="1733306"/>
                  </a:lnTo>
                  <a:lnTo>
                    <a:pt x="1153962" y="1728879"/>
                  </a:lnTo>
                  <a:lnTo>
                    <a:pt x="1164354" y="1724437"/>
                  </a:lnTo>
                  <a:lnTo>
                    <a:pt x="1174724" y="1719983"/>
                  </a:lnTo>
                  <a:lnTo>
                    <a:pt x="1185079" y="1715514"/>
                  </a:lnTo>
                  <a:lnTo>
                    <a:pt x="1195419" y="1711034"/>
                  </a:lnTo>
                  <a:lnTo>
                    <a:pt x="1205748" y="1706543"/>
                  </a:lnTo>
                  <a:lnTo>
                    <a:pt x="1216069" y="1702041"/>
                  </a:lnTo>
                  <a:lnTo>
                    <a:pt x="1226385" y="1697530"/>
                  </a:lnTo>
                  <a:lnTo>
                    <a:pt x="1236698" y="1693011"/>
                  </a:lnTo>
                  <a:lnTo>
                    <a:pt x="1247012" y="1688484"/>
                  </a:lnTo>
                  <a:lnTo>
                    <a:pt x="1257330" y="1683949"/>
                  </a:lnTo>
                  <a:lnTo>
                    <a:pt x="1267653" y="1679410"/>
                  </a:lnTo>
                  <a:lnTo>
                    <a:pt x="1277987" y="1674865"/>
                  </a:lnTo>
                  <a:lnTo>
                    <a:pt x="1288332" y="1670318"/>
                  </a:lnTo>
                  <a:lnTo>
                    <a:pt x="1298692" y="1665766"/>
                  </a:lnTo>
                  <a:lnTo>
                    <a:pt x="1309071" y="1661212"/>
                  </a:lnTo>
                  <a:lnTo>
                    <a:pt x="1319471" y="1656657"/>
                  </a:lnTo>
                  <a:lnTo>
                    <a:pt x="1329894" y="1652102"/>
                  </a:lnTo>
                  <a:lnTo>
                    <a:pt x="1340344" y="1647548"/>
                  </a:lnTo>
                  <a:lnTo>
                    <a:pt x="1350824" y="1642995"/>
                  </a:lnTo>
                  <a:lnTo>
                    <a:pt x="1361337" y="1638444"/>
                  </a:lnTo>
                  <a:lnTo>
                    <a:pt x="1371884" y="1633897"/>
                  </a:lnTo>
                  <a:lnTo>
                    <a:pt x="1382470" y="1629353"/>
                  </a:lnTo>
                  <a:lnTo>
                    <a:pt x="1393098" y="1624816"/>
                  </a:lnTo>
                  <a:lnTo>
                    <a:pt x="1403769" y="1620285"/>
                  </a:lnTo>
                  <a:lnTo>
                    <a:pt x="1414487" y="1615760"/>
                  </a:lnTo>
                  <a:lnTo>
                    <a:pt x="1425256" y="1611243"/>
                  </a:lnTo>
                  <a:lnTo>
                    <a:pt x="1436077" y="1606737"/>
                  </a:lnTo>
                  <a:lnTo>
                    <a:pt x="1446954" y="1602238"/>
                  </a:lnTo>
                  <a:lnTo>
                    <a:pt x="1457888" y="1597752"/>
                  </a:lnTo>
                  <a:lnTo>
                    <a:pt x="1468885" y="1593277"/>
                  </a:lnTo>
                  <a:lnTo>
                    <a:pt x="1479945" y="1588816"/>
                  </a:lnTo>
                  <a:lnTo>
                    <a:pt x="1491073" y="1584367"/>
                  </a:lnTo>
                  <a:lnTo>
                    <a:pt x="1502271" y="1579934"/>
                  </a:lnTo>
                  <a:lnTo>
                    <a:pt x="1513541" y="1575515"/>
                  </a:lnTo>
                  <a:lnTo>
                    <a:pt x="1524888" y="1571113"/>
                  </a:lnTo>
                  <a:lnTo>
                    <a:pt x="1536312" y="1566729"/>
                  </a:lnTo>
                  <a:lnTo>
                    <a:pt x="1547818" y="1562364"/>
                  </a:lnTo>
                  <a:lnTo>
                    <a:pt x="1559408" y="1558017"/>
                  </a:lnTo>
                  <a:lnTo>
                    <a:pt x="1571086" y="1553691"/>
                  </a:lnTo>
                  <a:lnTo>
                    <a:pt x="1582854" y="1549386"/>
                  </a:lnTo>
                  <a:lnTo>
                    <a:pt x="1594714" y="1545104"/>
                  </a:lnTo>
                  <a:lnTo>
                    <a:pt x="1606669" y="1540845"/>
                  </a:lnTo>
                  <a:lnTo>
                    <a:pt x="1618724" y="1536609"/>
                  </a:lnTo>
                  <a:lnTo>
                    <a:pt x="1630880" y="1532398"/>
                  </a:lnTo>
                  <a:lnTo>
                    <a:pt x="1643140" y="1528215"/>
                  </a:lnTo>
                  <a:lnTo>
                    <a:pt x="1655507" y="1524057"/>
                  </a:lnTo>
                  <a:lnTo>
                    <a:pt x="1667984" y="1519927"/>
                  </a:lnTo>
                  <a:lnTo>
                    <a:pt x="1680575" y="1515826"/>
                  </a:lnTo>
                  <a:lnTo>
                    <a:pt x="1693280" y="1511755"/>
                  </a:lnTo>
                  <a:lnTo>
                    <a:pt x="1706104" y="1507715"/>
                  </a:lnTo>
                  <a:lnTo>
                    <a:pt x="1719050" y="1503705"/>
                  </a:lnTo>
                  <a:lnTo>
                    <a:pt x="1732119" y="1499730"/>
                  </a:lnTo>
                  <a:lnTo>
                    <a:pt x="1745317" y="1495786"/>
                  </a:lnTo>
                  <a:lnTo>
                    <a:pt x="1758644" y="1491878"/>
                  </a:lnTo>
                  <a:lnTo>
                    <a:pt x="1772103" y="1488005"/>
                  </a:lnTo>
                  <a:lnTo>
                    <a:pt x="1785699" y="1484168"/>
                  </a:lnTo>
                  <a:lnTo>
                    <a:pt x="1799432" y="1480369"/>
                  </a:lnTo>
                  <a:lnTo>
                    <a:pt x="1813308" y="1476606"/>
                  </a:lnTo>
                  <a:lnTo>
                    <a:pt x="1827328" y="1472884"/>
                  </a:lnTo>
                  <a:lnTo>
                    <a:pt x="1841494" y="1469202"/>
                  </a:lnTo>
                  <a:lnTo>
                    <a:pt x="1855811" y="1465560"/>
                  </a:lnTo>
                  <a:lnTo>
                    <a:pt x="1870280" y="1461960"/>
                  </a:lnTo>
                  <a:lnTo>
                    <a:pt x="1884904" y="1458403"/>
                  </a:lnTo>
                  <a:lnTo>
                    <a:pt x="1899689" y="1454889"/>
                  </a:lnTo>
                  <a:lnTo>
                    <a:pt x="1914633" y="1451420"/>
                  </a:lnTo>
                  <a:lnTo>
                    <a:pt x="1929743" y="1447996"/>
                  </a:lnTo>
                  <a:lnTo>
                    <a:pt x="1945020" y="1444619"/>
                  </a:lnTo>
                  <a:lnTo>
                    <a:pt x="1976046" y="1438015"/>
                  </a:lnTo>
                  <a:lnTo>
                    <a:pt x="1991902" y="1434782"/>
                  </a:lnTo>
                  <a:lnTo>
                    <a:pt x="2007852" y="1431638"/>
                  </a:lnTo>
                  <a:lnTo>
                    <a:pt x="2023947" y="1428571"/>
                  </a:lnTo>
                  <a:lnTo>
                    <a:pt x="2040185" y="1425577"/>
                  </a:lnTo>
                  <a:lnTo>
                    <a:pt x="2056563" y="1422657"/>
                  </a:lnTo>
                  <a:lnTo>
                    <a:pt x="2073080" y="1419807"/>
                  </a:lnTo>
                  <a:lnTo>
                    <a:pt x="2089733" y="1417026"/>
                  </a:lnTo>
                  <a:lnTo>
                    <a:pt x="2106521" y="1414313"/>
                  </a:lnTo>
                  <a:lnTo>
                    <a:pt x="2123440" y="1411664"/>
                  </a:lnTo>
                  <a:lnTo>
                    <a:pt x="2140488" y="1409079"/>
                  </a:lnTo>
                  <a:lnTo>
                    <a:pt x="2157666" y="1406553"/>
                  </a:lnTo>
                  <a:lnTo>
                    <a:pt x="2174968" y="1404089"/>
                  </a:lnTo>
                  <a:lnTo>
                    <a:pt x="2192395" y="1401682"/>
                  </a:lnTo>
                  <a:lnTo>
                    <a:pt x="2209941" y="1399332"/>
                  </a:lnTo>
                  <a:lnTo>
                    <a:pt x="2227608" y="1397035"/>
                  </a:lnTo>
                  <a:lnTo>
                    <a:pt x="2245390" y="1394790"/>
                  </a:lnTo>
                  <a:lnTo>
                    <a:pt x="2263289" y="1392595"/>
                  </a:lnTo>
                  <a:lnTo>
                    <a:pt x="2281299" y="1390449"/>
                  </a:lnTo>
                  <a:lnTo>
                    <a:pt x="2299419" y="1388350"/>
                  </a:lnTo>
                  <a:lnTo>
                    <a:pt x="2317649" y="1386294"/>
                  </a:lnTo>
                  <a:lnTo>
                    <a:pt x="2335985" y="1384283"/>
                  </a:lnTo>
                  <a:lnTo>
                    <a:pt x="2354424" y="1382312"/>
                  </a:lnTo>
                  <a:lnTo>
                    <a:pt x="2372965" y="1380381"/>
                  </a:lnTo>
                  <a:lnTo>
                    <a:pt x="2391606" y="1378488"/>
                  </a:lnTo>
                  <a:lnTo>
                    <a:pt x="2410344" y="1376630"/>
                  </a:lnTo>
                  <a:lnTo>
                    <a:pt x="2429177" y="1374805"/>
                  </a:lnTo>
                  <a:lnTo>
                    <a:pt x="2448103" y="1373014"/>
                  </a:lnTo>
                  <a:lnTo>
                    <a:pt x="2467120" y="1371251"/>
                  </a:lnTo>
                  <a:lnTo>
                    <a:pt x="2486225" y="1369518"/>
                  </a:lnTo>
                  <a:lnTo>
                    <a:pt x="2505418" y="1367810"/>
                  </a:lnTo>
                  <a:lnTo>
                    <a:pt x="2524694" y="1366128"/>
                  </a:lnTo>
                  <a:lnTo>
                    <a:pt x="2544052" y="1364469"/>
                  </a:lnTo>
                  <a:lnTo>
                    <a:pt x="2563491" y="1362831"/>
                  </a:lnTo>
                  <a:lnTo>
                    <a:pt x="2583007" y="1361211"/>
                  </a:lnTo>
                  <a:lnTo>
                    <a:pt x="2602598" y="1359610"/>
                  </a:lnTo>
                  <a:lnTo>
                    <a:pt x="2622264" y="1358024"/>
                  </a:lnTo>
                  <a:lnTo>
                    <a:pt x="2641999" y="1356452"/>
                  </a:lnTo>
                  <a:lnTo>
                    <a:pt x="2661804" y="1354892"/>
                  </a:lnTo>
                  <a:lnTo>
                    <a:pt x="2681676" y="1353342"/>
                  </a:lnTo>
                  <a:lnTo>
                    <a:pt x="2701612" y="1351801"/>
                  </a:lnTo>
                  <a:lnTo>
                    <a:pt x="2721610" y="1350266"/>
                  </a:lnTo>
                  <a:lnTo>
                    <a:pt x="2741668" y="1348736"/>
                  </a:lnTo>
                  <a:lnTo>
                    <a:pt x="2761785" y="1347209"/>
                  </a:lnTo>
                  <a:lnTo>
                    <a:pt x="2781957" y="1345684"/>
                  </a:lnTo>
                  <a:lnTo>
                    <a:pt x="2802182" y="1344157"/>
                  </a:lnTo>
                  <a:lnTo>
                    <a:pt x="2822459" y="1342628"/>
                  </a:lnTo>
                  <a:lnTo>
                    <a:pt x="2842785" y="1341095"/>
                  </a:lnTo>
                  <a:lnTo>
                    <a:pt x="2863157" y="1339556"/>
                  </a:lnTo>
                  <a:lnTo>
                    <a:pt x="2883575" y="1338009"/>
                  </a:lnTo>
                  <a:lnTo>
                    <a:pt x="2904033" y="1336453"/>
                  </a:lnTo>
                  <a:lnTo>
                    <a:pt x="2924533" y="1334884"/>
                  </a:lnTo>
                  <a:lnTo>
                    <a:pt x="2945071" y="1333303"/>
                  </a:lnTo>
                  <a:lnTo>
                    <a:pt x="2965644" y="1331706"/>
                  </a:lnTo>
                  <a:lnTo>
                    <a:pt x="2986251" y="1330093"/>
                  </a:lnTo>
                  <a:lnTo>
                    <a:pt x="3006889" y="1328461"/>
                  </a:lnTo>
                  <a:lnTo>
                    <a:pt x="3027556" y="1326809"/>
                  </a:lnTo>
                  <a:lnTo>
                    <a:pt x="3048251" y="1325134"/>
                  </a:lnTo>
                  <a:lnTo>
                    <a:pt x="3068970" y="1323435"/>
                  </a:lnTo>
                  <a:lnTo>
                    <a:pt x="3089711" y="1321711"/>
                  </a:lnTo>
                  <a:lnTo>
                    <a:pt x="3110472" y="1319958"/>
                  </a:lnTo>
                  <a:lnTo>
                    <a:pt x="3131252" y="1318176"/>
                  </a:lnTo>
                  <a:lnTo>
                    <a:pt x="3152047" y="1316363"/>
                  </a:lnTo>
                  <a:lnTo>
                    <a:pt x="3172856" y="1314517"/>
                  </a:lnTo>
                  <a:lnTo>
                    <a:pt x="3193676" y="1312636"/>
                  </a:lnTo>
                  <a:lnTo>
                    <a:pt x="3214505" y="1310719"/>
                  </a:lnTo>
                  <a:lnTo>
                    <a:pt x="3235341" y="1308763"/>
                  </a:lnTo>
                  <a:lnTo>
                    <a:pt x="3256182" y="1306766"/>
                  </a:lnTo>
                  <a:lnTo>
                    <a:pt x="3277026" y="1304728"/>
                  </a:lnTo>
                  <a:lnTo>
                    <a:pt x="3297868" y="1302645"/>
                  </a:lnTo>
                  <a:lnTo>
                    <a:pt x="3318710" y="1300517"/>
                  </a:lnTo>
                  <a:lnTo>
                    <a:pt x="3339546" y="1298342"/>
                  </a:lnTo>
                  <a:lnTo>
                    <a:pt x="3360377" y="1296117"/>
                  </a:lnTo>
                  <a:lnTo>
                    <a:pt x="3381198" y="1293842"/>
                  </a:lnTo>
                  <a:lnTo>
                    <a:pt x="3402009" y="1291513"/>
                  </a:lnTo>
                  <a:lnTo>
                    <a:pt x="3422806" y="1289130"/>
                  </a:lnTo>
                  <a:lnTo>
                    <a:pt x="3443588" y="1286690"/>
                  </a:lnTo>
                  <a:lnTo>
                    <a:pt x="3464353" y="1284193"/>
                  </a:lnTo>
                  <a:lnTo>
                    <a:pt x="3485098" y="1281635"/>
                  </a:lnTo>
                  <a:lnTo>
                    <a:pt x="3505819" y="1279016"/>
                  </a:lnTo>
                  <a:lnTo>
                    <a:pt x="3526517" y="1276332"/>
                  </a:lnTo>
                  <a:lnTo>
                    <a:pt x="3547189" y="1273584"/>
                  </a:lnTo>
                  <a:lnTo>
                    <a:pt x="3567830" y="1270769"/>
                  </a:lnTo>
                  <a:lnTo>
                    <a:pt x="3588442" y="1267884"/>
                  </a:lnTo>
                  <a:lnTo>
                    <a:pt x="3609019" y="1264929"/>
                  </a:lnTo>
                  <a:lnTo>
                    <a:pt x="3629562" y="1261901"/>
                  </a:lnTo>
                  <a:lnTo>
                    <a:pt x="3650067" y="1258799"/>
                  </a:lnTo>
                  <a:lnTo>
                    <a:pt x="3670531" y="1255622"/>
                  </a:lnTo>
                  <a:lnTo>
                    <a:pt x="3690952" y="1252366"/>
                  </a:lnTo>
                  <a:lnTo>
                    <a:pt x="3711330" y="1249031"/>
                  </a:lnTo>
                  <a:lnTo>
                    <a:pt x="3731661" y="1245614"/>
                  </a:lnTo>
                  <a:lnTo>
                    <a:pt x="3751942" y="1242114"/>
                  </a:lnTo>
                  <a:lnTo>
                    <a:pt x="3772173" y="1238528"/>
                  </a:lnTo>
                  <a:lnTo>
                    <a:pt x="3792350" y="1234857"/>
                  </a:lnTo>
                  <a:lnTo>
                    <a:pt x="3812471" y="1231097"/>
                  </a:lnTo>
                  <a:lnTo>
                    <a:pt x="3832534" y="1227246"/>
                  </a:lnTo>
                  <a:lnTo>
                    <a:pt x="3852537" y="1223304"/>
                  </a:lnTo>
                  <a:lnTo>
                    <a:pt x="3872478" y="1219268"/>
                  </a:lnTo>
                  <a:lnTo>
                    <a:pt x="3892354" y="1215136"/>
                  </a:lnTo>
                  <a:lnTo>
                    <a:pt x="3931947" y="1206568"/>
                  </a:lnTo>
                  <a:lnTo>
                    <a:pt x="3951524" y="1202126"/>
                  </a:lnTo>
                  <a:lnTo>
                    <a:pt x="3971155" y="1197489"/>
                  </a:lnTo>
                  <a:lnTo>
                    <a:pt x="3990772" y="1192676"/>
                  </a:lnTo>
                  <a:lnTo>
                    <a:pt x="4010375" y="1187691"/>
                  </a:lnTo>
                  <a:lnTo>
                    <a:pt x="4029965" y="1182541"/>
                  </a:lnTo>
                  <a:lnTo>
                    <a:pt x="4049543" y="1177228"/>
                  </a:lnTo>
                  <a:lnTo>
                    <a:pt x="4069110" y="1171756"/>
                  </a:lnTo>
                  <a:lnTo>
                    <a:pt x="4088666" y="1166129"/>
                  </a:lnTo>
                  <a:lnTo>
                    <a:pt x="4108212" y="1160353"/>
                  </a:lnTo>
                  <a:lnTo>
                    <a:pt x="4127747" y="1154431"/>
                  </a:lnTo>
                  <a:lnTo>
                    <a:pt x="4147275" y="1148366"/>
                  </a:lnTo>
                  <a:lnTo>
                    <a:pt x="4166794" y="1142165"/>
                  </a:lnTo>
                  <a:lnTo>
                    <a:pt x="4186307" y="1135830"/>
                  </a:lnTo>
                  <a:lnTo>
                    <a:pt x="4205813" y="1129365"/>
                  </a:lnTo>
                  <a:lnTo>
                    <a:pt x="4225313" y="1122777"/>
                  </a:lnTo>
                  <a:lnTo>
                    <a:pt x="4244806" y="1116068"/>
                  </a:lnTo>
                  <a:lnTo>
                    <a:pt x="4264297" y="1109241"/>
                  </a:lnTo>
                  <a:lnTo>
                    <a:pt x="4283783" y="1102303"/>
                  </a:lnTo>
                  <a:lnTo>
                    <a:pt x="4303264" y="1095257"/>
                  </a:lnTo>
                  <a:lnTo>
                    <a:pt x="4322744" y="1088107"/>
                  </a:lnTo>
                  <a:lnTo>
                    <a:pt x="4342223" y="1080857"/>
                  </a:lnTo>
                  <a:lnTo>
                    <a:pt x="4361702" y="1073513"/>
                  </a:lnTo>
                  <a:lnTo>
                    <a:pt x="4381179" y="1066077"/>
                  </a:lnTo>
                  <a:lnTo>
                    <a:pt x="4400656" y="1058554"/>
                  </a:lnTo>
                  <a:lnTo>
                    <a:pt x="4420134" y="1050949"/>
                  </a:lnTo>
                  <a:lnTo>
                    <a:pt x="4439615" y="1043266"/>
                  </a:lnTo>
                  <a:lnTo>
                    <a:pt x="4459097" y="1035508"/>
                  </a:lnTo>
                  <a:lnTo>
                    <a:pt x="4478584" y="1027680"/>
                  </a:lnTo>
                  <a:lnTo>
                    <a:pt x="4498073" y="1019788"/>
                  </a:lnTo>
                  <a:lnTo>
                    <a:pt x="4517567" y="1011833"/>
                  </a:lnTo>
                  <a:lnTo>
                    <a:pt x="4537066" y="1003822"/>
                  </a:lnTo>
                  <a:lnTo>
                    <a:pt x="4556571" y="995757"/>
                  </a:lnTo>
                  <a:lnTo>
                    <a:pt x="4576083" y="987645"/>
                  </a:lnTo>
                  <a:lnTo>
                    <a:pt x="4595604" y="979488"/>
                  </a:lnTo>
                  <a:lnTo>
                    <a:pt x="4615130" y="971291"/>
                  </a:lnTo>
                  <a:lnTo>
                    <a:pt x="4634666" y="963058"/>
                  </a:lnTo>
                  <a:lnTo>
                    <a:pt x="4654213" y="954793"/>
                  </a:lnTo>
                  <a:lnTo>
                    <a:pt x="4673769" y="946502"/>
                  </a:lnTo>
                  <a:lnTo>
                    <a:pt x="4693336" y="938187"/>
                  </a:lnTo>
                  <a:lnTo>
                    <a:pt x="4712913" y="929854"/>
                  </a:lnTo>
                  <a:lnTo>
                    <a:pt x="4732505" y="921506"/>
                  </a:lnTo>
                  <a:lnTo>
                    <a:pt x="4752108" y="913148"/>
                  </a:lnTo>
                  <a:lnTo>
                    <a:pt x="4771726" y="904784"/>
                  </a:lnTo>
                  <a:lnTo>
                    <a:pt x="4791360" y="896419"/>
                  </a:lnTo>
                  <a:lnTo>
                    <a:pt x="4811008" y="888057"/>
                  </a:lnTo>
                  <a:lnTo>
                    <a:pt x="4830671" y="879701"/>
                  </a:lnTo>
                  <a:lnTo>
                    <a:pt x="4850351" y="871357"/>
                  </a:lnTo>
                  <a:lnTo>
                    <a:pt x="4870049" y="863027"/>
                  </a:lnTo>
                  <a:lnTo>
                    <a:pt x="4889765" y="854718"/>
                  </a:lnTo>
                  <a:lnTo>
                    <a:pt x="4909500" y="846433"/>
                  </a:lnTo>
                  <a:lnTo>
                    <a:pt x="4929255" y="838176"/>
                  </a:lnTo>
                  <a:lnTo>
                    <a:pt x="4949030" y="829951"/>
                  </a:lnTo>
                  <a:lnTo>
                    <a:pt x="4968827" y="821764"/>
                  </a:lnTo>
                  <a:lnTo>
                    <a:pt x="4988645" y="813619"/>
                  </a:lnTo>
                  <a:lnTo>
                    <a:pt x="5008486" y="805518"/>
                  </a:lnTo>
                  <a:lnTo>
                    <a:pt x="5028351" y="797467"/>
                  </a:lnTo>
                  <a:lnTo>
                    <a:pt x="5048239" y="789471"/>
                  </a:lnTo>
                  <a:lnTo>
                    <a:pt x="5068152" y="781533"/>
                  </a:lnTo>
                  <a:lnTo>
                    <a:pt x="5088091" y="773657"/>
                  </a:lnTo>
                  <a:lnTo>
                    <a:pt x="5108057" y="765848"/>
                  </a:lnTo>
                  <a:lnTo>
                    <a:pt x="5128049" y="758111"/>
                  </a:lnTo>
                  <a:lnTo>
                    <a:pt x="5148070" y="750449"/>
                  </a:lnTo>
                  <a:lnTo>
                    <a:pt x="5168118" y="742868"/>
                  </a:lnTo>
                  <a:lnTo>
                    <a:pt x="5188197" y="735370"/>
                  </a:lnTo>
                  <a:lnTo>
                    <a:pt x="5208305" y="727961"/>
                  </a:lnTo>
                  <a:lnTo>
                    <a:pt x="5228444" y="720645"/>
                  </a:lnTo>
                  <a:lnTo>
                    <a:pt x="5248615" y="713425"/>
                  </a:lnTo>
                  <a:lnTo>
                    <a:pt x="5268819" y="706307"/>
                  </a:lnTo>
                  <a:lnTo>
                    <a:pt x="5289055" y="699295"/>
                  </a:lnTo>
                  <a:lnTo>
                    <a:pt x="5309325" y="692393"/>
                  </a:lnTo>
                  <a:lnTo>
                    <a:pt x="5329630" y="685606"/>
                  </a:lnTo>
                  <a:lnTo>
                    <a:pt x="5349970" y="678937"/>
                  </a:lnTo>
                  <a:lnTo>
                    <a:pt x="5370347" y="672391"/>
                  </a:lnTo>
                  <a:lnTo>
                    <a:pt x="5390759" y="665972"/>
                  </a:lnTo>
                  <a:lnTo>
                    <a:pt x="5411210" y="659686"/>
                  </a:lnTo>
                  <a:lnTo>
                    <a:pt x="5431699" y="653535"/>
                  </a:lnTo>
                  <a:lnTo>
                    <a:pt x="5452227" y="647525"/>
                  </a:lnTo>
                  <a:lnTo>
                    <a:pt x="5472797" y="641659"/>
                  </a:lnTo>
                  <a:lnTo>
                    <a:pt x="5493404" y="635942"/>
                  </a:lnTo>
                  <a:lnTo>
                    <a:pt x="5514055" y="630379"/>
                  </a:lnTo>
                  <a:lnTo>
                    <a:pt x="5534747" y="624974"/>
                  </a:lnTo>
                  <a:lnTo>
                    <a:pt x="5555480" y="619731"/>
                  </a:lnTo>
                  <a:lnTo>
                    <a:pt x="5576259" y="614654"/>
                  </a:lnTo>
                  <a:lnTo>
                    <a:pt x="5597081" y="609748"/>
                  </a:lnTo>
                  <a:lnTo>
                    <a:pt x="5617949" y="605017"/>
                  </a:lnTo>
                  <a:lnTo>
                    <a:pt x="5638862" y="600465"/>
                  </a:lnTo>
                  <a:lnTo>
                    <a:pt x="5659821" y="596098"/>
                  </a:lnTo>
                  <a:lnTo>
                    <a:pt x="5680828" y="591918"/>
                  </a:lnTo>
                  <a:lnTo>
                    <a:pt x="5701883" y="587931"/>
                  </a:lnTo>
                  <a:lnTo>
                    <a:pt x="5722985" y="584142"/>
                  </a:lnTo>
                  <a:lnTo>
                    <a:pt x="5744138" y="580553"/>
                  </a:lnTo>
                  <a:lnTo>
                    <a:pt x="5765340" y="577170"/>
                  </a:lnTo>
                  <a:lnTo>
                    <a:pt x="5786593" y="573998"/>
                  </a:lnTo>
                  <a:lnTo>
                    <a:pt x="5807896" y="571040"/>
                  </a:lnTo>
                  <a:lnTo>
                    <a:pt x="5829253" y="568300"/>
                  </a:lnTo>
                  <a:lnTo>
                    <a:pt x="5850660" y="565784"/>
                  </a:lnTo>
                  <a:lnTo>
                    <a:pt x="5872124" y="563495"/>
                  </a:lnTo>
                  <a:lnTo>
                    <a:pt x="5893638" y="561439"/>
                  </a:lnTo>
                  <a:lnTo>
                    <a:pt x="5936746" y="558044"/>
                  </a:lnTo>
                  <a:lnTo>
                    <a:pt x="5958594" y="556730"/>
                  </a:lnTo>
                  <a:lnTo>
                    <a:pt x="5980405" y="555728"/>
                  </a:lnTo>
                  <a:lnTo>
                    <a:pt x="6002289" y="555023"/>
                  </a:lnTo>
                  <a:lnTo>
                    <a:pt x="6024243" y="554609"/>
                  </a:lnTo>
                  <a:lnTo>
                    <a:pt x="6046268" y="554480"/>
                  </a:lnTo>
                  <a:lnTo>
                    <a:pt x="6068361" y="554628"/>
                  </a:lnTo>
                  <a:lnTo>
                    <a:pt x="6090521" y="555049"/>
                  </a:lnTo>
                  <a:lnTo>
                    <a:pt x="6112746" y="555736"/>
                  </a:lnTo>
                  <a:lnTo>
                    <a:pt x="6135036" y="556681"/>
                  </a:lnTo>
                  <a:lnTo>
                    <a:pt x="6157385" y="557879"/>
                  </a:lnTo>
                  <a:lnTo>
                    <a:pt x="6179798" y="559323"/>
                  </a:lnTo>
                  <a:lnTo>
                    <a:pt x="6202267" y="561007"/>
                  </a:lnTo>
                  <a:lnTo>
                    <a:pt x="6224797" y="562926"/>
                  </a:lnTo>
                  <a:lnTo>
                    <a:pt x="6247380" y="565071"/>
                  </a:lnTo>
                  <a:lnTo>
                    <a:pt x="6270019" y="567437"/>
                  </a:lnTo>
                  <a:lnTo>
                    <a:pt x="6292711" y="570019"/>
                  </a:lnTo>
                  <a:lnTo>
                    <a:pt x="6315452" y="572808"/>
                  </a:lnTo>
                  <a:lnTo>
                    <a:pt x="6338245" y="575800"/>
                  </a:lnTo>
                  <a:lnTo>
                    <a:pt x="6361086" y="578987"/>
                  </a:lnTo>
                  <a:lnTo>
                    <a:pt x="6383974" y="582363"/>
                  </a:lnTo>
                  <a:lnTo>
                    <a:pt x="6406907" y="585924"/>
                  </a:lnTo>
                  <a:lnTo>
                    <a:pt x="6429884" y="589661"/>
                  </a:lnTo>
                  <a:lnTo>
                    <a:pt x="6452904" y="593569"/>
                  </a:lnTo>
                  <a:lnTo>
                    <a:pt x="6475965" y="597641"/>
                  </a:lnTo>
                  <a:lnTo>
                    <a:pt x="6499064" y="601871"/>
                  </a:lnTo>
                  <a:lnTo>
                    <a:pt x="6522202" y="606254"/>
                  </a:lnTo>
                  <a:lnTo>
                    <a:pt x="6545375" y="610782"/>
                  </a:lnTo>
                  <a:lnTo>
                    <a:pt x="6568583" y="615449"/>
                  </a:lnTo>
                  <a:lnTo>
                    <a:pt x="6591825" y="620250"/>
                  </a:lnTo>
                  <a:lnTo>
                    <a:pt x="6615098" y="625177"/>
                  </a:lnTo>
                  <a:lnTo>
                    <a:pt x="6638402" y="630225"/>
                  </a:lnTo>
                  <a:lnTo>
                    <a:pt x="6661733" y="635388"/>
                  </a:lnTo>
                  <a:lnTo>
                    <a:pt x="6685092" y="640659"/>
                  </a:lnTo>
                  <a:lnTo>
                    <a:pt x="6708476" y="646033"/>
                  </a:lnTo>
                  <a:lnTo>
                    <a:pt x="6731885" y="651502"/>
                  </a:lnTo>
                  <a:lnTo>
                    <a:pt x="6755315" y="657060"/>
                  </a:lnTo>
                  <a:lnTo>
                    <a:pt x="6778767" y="662702"/>
                  </a:lnTo>
                  <a:lnTo>
                    <a:pt x="6802238" y="668422"/>
                  </a:lnTo>
                  <a:lnTo>
                    <a:pt x="6825726" y="674213"/>
                  </a:lnTo>
                  <a:lnTo>
                    <a:pt x="6849231" y="680068"/>
                  </a:lnTo>
                  <a:lnTo>
                    <a:pt x="6872751" y="685982"/>
                  </a:lnTo>
                  <a:lnTo>
                    <a:pt x="6896283" y="691948"/>
                  </a:lnTo>
                  <a:lnTo>
                    <a:pt x="6919827" y="697961"/>
                  </a:lnTo>
                  <a:lnTo>
                    <a:pt x="6943381" y="704014"/>
                  </a:lnTo>
                  <a:lnTo>
                    <a:pt x="6966944" y="710100"/>
                  </a:lnTo>
                  <a:lnTo>
                    <a:pt x="6990512" y="716215"/>
                  </a:lnTo>
                  <a:lnTo>
                    <a:pt x="7014087" y="722350"/>
                  </a:lnTo>
                  <a:lnTo>
                    <a:pt x="7037665" y="728501"/>
                  </a:lnTo>
                  <a:lnTo>
                    <a:pt x="7061245" y="734662"/>
                  </a:lnTo>
                  <a:lnTo>
                    <a:pt x="7084825" y="740825"/>
                  </a:lnTo>
                  <a:lnTo>
                    <a:pt x="7108403" y="746984"/>
                  </a:lnTo>
                  <a:lnTo>
                    <a:pt x="7131978" y="753135"/>
                  </a:lnTo>
                  <a:lnTo>
                    <a:pt x="7155551" y="759270"/>
                  </a:lnTo>
                  <a:lnTo>
                    <a:pt x="7179117" y="765383"/>
                  </a:lnTo>
                  <a:lnTo>
                    <a:pt x="7202675" y="771468"/>
                  </a:lnTo>
                  <a:lnTo>
                    <a:pt x="7226225" y="777519"/>
                  </a:lnTo>
                  <a:lnTo>
                    <a:pt x="7249762" y="783531"/>
                  </a:lnTo>
                  <a:lnTo>
                    <a:pt x="7273288" y="789495"/>
                  </a:lnTo>
                  <a:lnTo>
                    <a:pt x="7296799" y="795407"/>
                  </a:lnTo>
                  <a:lnTo>
                    <a:pt x="7320296" y="801259"/>
                  </a:lnTo>
                  <a:lnTo>
                    <a:pt x="7343773" y="807048"/>
                  </a:lnTo>
                  <a:lnTo>
                    <a:pt x="7367232" y="812765"/>
                  </a:lnTo>
                  <a:lnTo>
                    <a:pt x="7390670" y="818404"/>
                  </a:lnTo>
                  <a:lnTo>
                    <a:pt x="7414088" y="823961"/>
                  </a:lnTo>
                  <a:lnTo>
                    <a:pt x="7437481" y="829428"/>
                  </a:lnTo>
                  <a:lnTo>
                    <a:pt x="7460847" y="834799"/>
                  </a:lnTo>
                  <a:lnTo>
                    <a:pt x="7484187" y="840069"/>
                  </a:lnTo>
                  <a:lnTo>
                    <a:pt x="7507498" y="845230"/>
                  </a:lnTo>
                  <a:lnTo>
                    <a:pt x="7530779" y="850277"/>
                  </a:lnTo>
                  <a:lnTo>
                    <a:pt x="7554028" y="855204"/>
                  </a:lnTo>
                  <a:lnTo>
                    <a:pt x="7577241" y="860005"/>
                  </a:lnTo>
                  <a:lnTo>
                    <a:pt x="7600421" y="864673"/>
                  </a:lnTo>
                  <a:lnTo>
                    <a:pt x="7623562" y="869202"/>
                  </a:lnTo>
                  <a:lnTo>
                    <a:pt x="7646666" y="873587"/>
                  </a:lnTo>
                  <a:lnTo>
                    <a:pt x="7669728" y="877821"/>
                  </a:lnTo>
                  <a:lnTo>
                    <a:pt x="7692749" y="881898"/>
                  </a:lnTo>
                  <a:lnTo>
                    <a:pt x="7715724" y="885811"/>
                  </a:lnTo>
                  <a:lnTo>
                    <a:pt x="7738656" y="889556"/>
                  </a:lnTo>
                  <a:lnTo>
                    <a:pt x="7761540" y="893125"/>
                  </a:lnTo>
                  <a:lnTo>
                    <a:pt x="7784375" y="896513"/>
                  </a:lnTo>
                  <a:lnTo>
                    <a:pt x="7807159" y="899714"/>
                  </a:lnTo>
                  <a:lnTo>
                    <a:pt x="7829892" y="902721"/>
                  </a:lnTo>
                  <a:lnTo>
                    <a:pt x="7852569" y="905528"/>
                  </a:lnTo>
                  <a:lnTo>
                    <a:pt x="7875194" y="908130"/>
                  </a:lnTo>
                  <a:lnTo>
                    <a:pt x="7897759" y="910520"/>
                  </a:lnTo>
                  <a:lnTo>
                    <a:pt x="7920266" y="912692"/>
                  </a:lnTo>
                  <a:lnTo>
                    <a:pt x="7942712" y="914641"/>
                  </a:lnTo>
                  <a:lnTo>
                    <a:pt x="7965095" y="916360"/>
                  </a:lnTo>
                  <a:lnTo>
                    <a:pt x="7987417" y="917843"/>
                  </a:lnTo>
                  <a:lnTo>
                    <a:pt x="8009671" y="919084"/>
                  </a:lnTo>
                  <a:lnTo>
                    <a:pt x="8031858" y="920078"/>
                  </a:lnTo>
                  <a:lnTo>
                    <a:pt x="8053977" y="920818"/>
                  </a:lnTo>
                  <a:lnTo>
                    <a:pt x="8076025" y="921297"/>
                  </a:lnTo>
                  <a:lnTo>
                    <a:pt x="8098002" y="921511"/>
                  </a:lnTo>
                  <a:lnTo>
                    <a:pt x="8119904" y="921454"/>
                  </a:lnTo>
                  <a:lnTo>
                    <a:pt x="8141731" y="921118"/>
                  </a:lnTo>
                  <a:lnTo>
                    <a:pt x="8163482" y="920498"/>
                  </a:lnTo>
                  <a:lnTo>
                    <a:pt x="8185155" y="919590"/>
                  </a:lnTo>
                  <a:lnTo>
                    <a:pt x="8228375" y="916870"/>
                  </a:lnTo>
                  <a:lnTo>
                    <a:pt x="8249830" y="915087"/>
                  </a:lnTo>
                  <a:lnTo>
                    <a:pt x="8271423" y="913045"/>
                  </a:lnTo>
                  <a:lnTo>
                    <a:pt x="8293063" y="910755"/>
                  </a:lnTo>
                  <a:lnTo>
                    <a:pt x="8314747" y="908221"/>
                  </a:lnTo>
                  <a:lnTo>
                    <a:pt x="8336474" y="905450"/>
                  </a:lnTo>
                  <a:lnTo>
                    <a:pt x="8358241" y="902444"/>
                  </a:lnTo>
                  <a:lnTo>
                    <a:pt x="8380046" y="899208"/>
                  </a:lnTo>
                  <a:lnTo>
                    <a:pt x="8401885" y="895748"/>
                  </a:lnTo>
                  <a:lnTo>
                    <a:pt x="8423758" y="892067"/>
                  </a:lnTo>
                  <a:lnTo>
                    <a:pt x="8445663" y="888170"/>
                  </a:lnTo>
                  <a:lnTo>
                    <a:pt x="8467595" y="884060"/>
                  </a:lnTo>
                  <a:lnTo>
                    <a:pt x="8489556" y="879744"/>
                  </a:lnTo>
                  <a:lnTo>
                    <a:pt x="8511541" y="875225"/>
                  </a:lnTo>
                  <a:lnTo>
                    <a:pt x="8533549" y="870508"/>
                  </a:lnTo>
                  <a:lnTo>
                    <a:pt x="8555577" y="865597"/>
                  </a:lnTo>
                  <a:lnTo>
                    <a:pt x="8577622" y="860497"/>
                  </a:lnTo>
                  <a:lnTo>
                    <a:pt x="8599683" y="855212"/>
                  </a:lnTo>
                  <a:lnTo>
                    <a:pt x="8621758" y="849748"/>
                  </a:lnTo>
                  <a:lnTo>
                    <a:pt x="8643844" y="844108"/>
                  </a:lnTo>
                  <a:lnTo>
                    <a:pt x="8665940" y="838295"/>
                  </a:lnTo>
                  <a:lnTo>
                    <a:pt x="8688044" y="832317"/>
                  </a:lnTo>
                  <a:lnTo>
                    <a:pt x="8710152" y="826178"/>
                  </a:lnTo>
                  <a:lnTo>
                    <a:pt x="8732263" y="819880"/>
                  </a:lnTo>
                  <a:lnTo>
                    <a:pt x="8754375" y="813430"/>
                  </a:lnTo>
                  <a:lnTo>
                    <a:pt x="8776484" y="806831"/>
                  </a:lnTo>
                  <a:lnTo>
                    <a:pt x="8798590" y="800089"/>
                  </a:lnTo>
                  <a:lnTo>
                    <a:pt x="8820690" y="793207"/>
                  </a:lnTo>
                  <a:lnTo>
                    <a:pt x="8842782" y="786190"/>
                  </a:lnTo>
                  <a:lnTo>
                    <a:pt x="8864863" y="779044"/>
                  </a:lnTo>
                  <a:lnTo>
                    <a:pt x="8886933" y="771771"/>
                  </a:lnTo>
                  <a:lnTo>
                    <a:pt x="8908987" y="764378"/>
                  </a:lnTo>
                  <a:lnTo>
                    <a:pt x="8931025" y="756868"/>
                  </a:lnTo>
                  <a:lnTo>
                    <a:pt x="8953044" y="749246"/>
                  </a:lnTo>
                  <a:lnTo>
                    <a:pt x="8975041" y="741517"/>
                  </a:lnTo>
                  <a:lnTo>
                    <a:pt x="8997016" y="733684"/>
                  </a:lnTo>
                  <a:lnTo>
                    <a:pt x="9018965" y="725754"/>
                  </a:lnTo>
                  <a:lnTo>
                    <a:pt x="9040887" y="717730"/>
                  </a:lnTo>
                  <a:lnTo>
                    <a:pt x="9062778" y="709617"/>
                  </a:lnTo>
                  <a:lnTo>
                    <a:pt x="9084638" y="701419"/>
                  </a:lnTo>
                  <a:lnTo>
                    <a:pt x="9106463" y="693142"/>
                  </a:lnTo>
                  <a:lnTo>
                    <a:pt x="9128253" y="684788"/>
                  </a:lnTo>
                  <a:lnTo>
                    <a:pt x="9150005" y="676364"/>
                  </a:lnTo>
                  <a:lnTo>
                    <a:pt x="9171715" y="667874"/>
                  </a:lnTo>
                  <a:lnTo>
                    <a:pt x="9193384" y="659322"/>
                  </a:lnTo>
                  <a:lnTo>
                    <a:pt x="9215007" y="650713"/>
                  </a:lnTo>
                  <a:lnTo>
                    <a:pt x="9236584" y="642051"/>
                  </a:lnTo>
                  <a:lnTo>
                    <a:pt x="9258111" y="633342"/>
                  </a:lnTo>
                  <a:lnTo>
                    <a:pt x="9279588" y="624588"/>
                  </a:lnTo>
                  <a:lnTo>
                    <a:pt x="9301011" y="615796"/>
                  </a:lnTo>
                  <a:lnTo>
                    <a:pt x="9322378" y="606969"/>
                  </a:lnTo>
                  <a:lnTo>
                    <a:pt x="9343688" y="598113"/>
                  </a:lnTo>
                  <a:lnTo>
                    <a:pt x="9364940" y="589232"/>
                  </a:lnTo>
                  <a:lnTo>
                    <a:pt x="9386128" y="580330"/>
                  </a:lnTo>
                  <a:lnTo>
                    <a:pt x="9407253" y="571412"/>
                  </a:lnTo>
                  <a:lnTo>
                    <a:pt x="9428311" y="562483"/>
                  </a:lnTo>
                  <a:lnTo>
                    <a:pt x="9449303" y="553547"/>
                  </a:lnTo>
                  <a:lnTo>
                    <a:pt x="9470222" y="544608"/>
                  </a:lnTo>
                  <a:lnTo>
                    <a:pt x="9491072" y="535672"/>
                  </a:lnTo>
                  <a:lnTo>
                    <a:pt x="9511845" y="526743"/>
                  </a:lnTo>
                  <a:lnTo>
                    <a:pt x="9532542" y="517825"/>
                  </a:lnTo>
                  <a:lnTo>
                    <a:pt x="9553160" y="508923"/>
                  </a:lnTo>
                  <a:lnTo>
                    <a:pt x="9573698" y="500042"/>
                  </a:lnTo>
                  <a:lnTo>
                    <a:pt x="9594153" y="491185"/>
                  </a:lnTo>
                  <a:lnTo>
                    <a:pt x="9614523" y="482359"/>
                  </a:lnTo>
                  <a:lnTo>
                    <a:pt x="9634805" y="473567"/>
                  </a:lnTo>
                  <a:lnTo>
                    <a:pt x="9654999" y="464813"/>
                  </a:lnTo>
                  <a:lnTo>
                    <a:pt x="9675101" y="456103"/>
                  </a:lnTo>
                  <a:lnTo>
                    <a:pt x="9695110" y="447442"/>
                  </a:lnTo>
                  <a:lnTo>
                    <a:pt x="9715024" y="438832"/>
                  </a:lnTo>
                  <a:lnTo>
                    <a:pt x="9734840" y="430280"/>
                  </a:lnTo>
                  <a:lnTo>
                    <a:pt x="9754557" y="421789"/>
                  </a:lnTo>
                  <a:lnTo>
                    <a:pt x="9774172" y="413365"/>
                  </a:lnTo>
                  <a:lnTo>
                    <a:pt x="9793683" y="405012"/>
                  </a:lnTo>
                  <a:lnTo>
                    <a:pt x="9813089" y="396733"/>
                  </a:lnTo>
                  <a:lnTo>
                    <a:pt x="9832387" y="388535"/>
                  </a:lnTo>
                  <a:lnTo>
                    <a:pt x="9851576" y="380421"/>
                  </a:lnTo>
                  <a:lnTo>
                    <a:pt x="9870652" y="372397"/>
                  </a:lnTo>
                  <a:lnTo>
                    <a:pt x="9889614" y="364466"/>
                  </a:lnTo>
                  <a:lnTo>
                    <a:pt x="9908461" y="356633"/>
                  </a:lnTo>
                  <a:lnTo>
                    <a:pt x="9927190" y="348904"/>
                  </a:lnTo>
                  <a:lnTo>
                    <a:pt x="9945798" y="341282"/>
                  </a:lnTo>
                  <a:lnTo>
                    <a:pt x="9964284" y="333772"/>
                  </a:lnTo>
                  <a:lnTo>
                    <a:pt x="9982647" y="326378"/>
                  </a:lnTo>
                  <a:lnTo>
                    <a:pt x="10000885" y="319105"/>
                  </a:lnTo>
                  <a:lnTo>
                    <a:pt x="10018993" y="311958"/>
                  </a:lnTo>
                  <a:lnTo>
                    <a:pt x="10036972" y="304941"/>
                  </a:lnTo>
                  <a:lnTo>
                    <a:pt x="10054819" y="298060"/>
                  </a:lnTo>
                  <a:lnTo>
                    <a:pt x="10072531" y="291317"/>
                  </a:lnTo>
                  <a:lnTo>
                    <a:pt x="10090109" y="284718"/>
                  </a:lnTo>
                  <a:lnTo>
                    <a:pt x="10107548" y="278268"/>
                  </a:lnTo>
                  <a:lnTo>
                    <a:pt x="10124848" y="271972"/>
                  </a:lnTo>
                  <a:lnTo>
                    <a:pt x="10142007" y="265832"/>
                  </a:lnTo>
                  <a:lnTo>
                    <a:pt x="10159023" y="259855"/>
                  </a:lnTo>
                  <a:lnTo>
                    <a:pt x="10175893" y="254046"/>
                  </a:lnTo>
                  <a:lnTo>
                    <a:pt x="10192615" y="248408"/>
                  </a:lnTo>
                  <a:lnTo>
                    <a:pt x="10209189" y="242945"/>
                  </a:lnTo>
                  <a:lnTo>
                    <a:pt x="10225612" y="237664"/>
                  </a:lnTo>
                  <a:lnTo>
                    <a:pt x="10241882" y="232569"/>
                  </a:lnTo>
                  <a:lnTo>
                    <a:pt x="10273890" y="222972"/>
                  </a:lnTo>
                  <a:lnTo>
                    <a:pt x="10289547" y="218429"/>
                  </a:lnTo>
                  <a:lnTo>
                    <a:pt x="10305010" y="213949"/>
                  </a:lnTo>
                  <a:lnTo>
                    <a:pt x="10320285" y="209533"/>
                  </a:lnTo>
                  <a:lnTo>
                    <a:pt x="10335377" y="205178"/>
                  </a:lnTo>
                  <a:lnTo>
                    <a:pt x="10350288" y="200884"/>
                  </a:lnTo>
                  <a:lnTo>
                    <a:pt x="10365021" y="196652"/>
                  </a:lnTo>
                  <a:lnTo>
                    <a:pt x="10379579" y="192481"/>
                  </a:lnTo>
                  <a:lnTo>
                    <a:pt x="10393966" y="188369"/>
                  </a:lnTo>
                  <a:lnTo>
                    <a:pt x="10408184" y="184318"/>
                  </a:lnTo>
                  <a:lnTo>
                    <a:pt x="10422234" y="180325"/>
                  </a:lnTo>
                  <a:lnTo>
                    <a:pt x="10436122" y="176391"/>
                  </a:lnTo>
                  <a:lnTo>
                    <a:pt x="10449850" y="172515"/>
                  </a:lnTo>
                  <a:lnTo>
                    <a:pt x="10463420" y="168696"/>
                  </a:lnTo>
                  <a:lnTo>
                    <a:pt x="10476838" y="164935"/>
                  </a:lnTo>
                  <a:lnTo>
                    <a:pt x="10490103" y="161231"/>
                  </a:lnTo>
                  <a:lnTo>
                    <a:pt x="10503219" y="157583"/>
                  </a:lnTo>
                  <a:lnTo>
                    <a:pt x="10516190" y="153990"/>
                  </a:lnTo>
                  <a:lnTo>
                    <a:pt x="10529020" y="150452"/>
                  </a:lnTo>
                  <a:lnTo>
                    <a:pt x="10541709" y="146970"/>
                  </a:lnTo>
                  <a:lnTo>
                    <a:pt x="10554263" y="143541"/>
                  </a:lnTo>
                  <a:lnTo>
                    <a:pt x="10566683" y="140166"/>
                  </a:lnTo>
                  <a:lnTo>
                    <a:pt x="10578973" y="136845"/>
                  </a:lnTo>
                  <a:lnTo>
                    <a:pt x="10591135" y="133577"/>
                  </a:lnTo>
                  <a:lnTo>
                    <a:pt x="10603173" y="130360"/>
                  </a:lnTo>
                  <a:lnTo>
                    <a:pt x="10615088" y="127196"/>
                  </a:lnTo>
                  <a:lnTo>
                    <a:pt x="10626886" y="124083"/>
                  </a:lnTo>
                  <a:lnTo>
                    <a:pt x="10638567" y="121020"/>
                  </a:lnTo>
                  <a:lnTo>
                    <a:pt x="10650136" y="118008"/>
                  </a:lnTo>
                  <a:lnTo>
                    <a:pt x="10661596" y="115045"/>
                  </a:lnTo>
                  <a:lnTo>
                    <a:pt x="10672948" y="112132"/>
                  </a:lnTo>
                  <a:lnTo>
                    <a:pt x="10684196" y="109269"/>
                  </a:lnTo>
                  <a:lnTo>
                    <a:pt x="10695344" y="106453"/>
                  </a:lnTo>
                  <a:lnTo>
                    <a:pt x="10706393" y="103686"/>
                  </a:lnTo>
                  <a:lnTo>
                    <a:pt x="10717348" y="100966"/>
                  </a:lnTo>
                  <a:lnTo>
                    <a:pt x="10728211" y="98293"/>
                  </a:lnTo>
                  <a:lnTo>
                    <a:pt x="10738985" y="95666"/>
                  </a:lnTo>
                  <a:lnTo>
                    <a:pt x="10749672" y="93085"/>
                  </a:lnTo>
                  <a:lnTo>
                    <a:pt x="10760276" y="90550"/>
                  </a:lnTo>
                  <a:lnTo>
                    <a:pt x="10770800" y="88060"/>
                  </a:lnTo>
                  <a:lnTo>
                    <a:pt x="10781247" y="85615"/>
                  </a:lnTo>
                  <a:lnTo>
                    <a:pt x="10791619" y="83213"/>
                  </a:lnTo>
                  <a:lnTo>
                    <a:pt x="10801920" y="80855"/>
                  </a:lnTo>
                  <a:lnTo>
                    <a:pt x="10812153" y="78541"/>
                  </a:lnTo>
                  <a:lnTo>
                    <a:pt x="10822320" y="76269"/>
                  </a:lnTo>
                  <a:lnTo>
                    <a:pt x="10832425" y="74039"/>
                  </a:lnTo>
                  <a:lnTo>
                    <a:pt x="10842469" y="71852"/>
                  </a:lnTo>
                  <a:lnTo>
                    <a:pt x="10852458" y="69704"/>
                  </a:lnTo>
                  <a:lnTo>
                    <a:pt x="10862391" y="67599"/>
                  </a:lnTo>
                  <a:lnTo>
                    <a:pt x="10872275" y="65533"/>
                  </a:lnTo>
                  <a:lnTo>
                    <a:pt x="10882109" y="63508"/>
                  </a:lnTo>
                  <a:lnTo>
                    <a:pt x="10891899" y="61521"/>
                  </a:lnTo>
                  <a:lnTo>
                    <a:pt x="10901647" y="59573"/>
                  </a:lnTo>
                  <a:lnTo>
                    <a:pt x="10911356" y="57664"/>
                  </a:lnTo>
                  <a:lnTo>
                    <a:pt x="10921029" y="55793"/>
                  </a:lnTo>
                  <a:lnTo>
                    <a:pt x="10930667" y="53959"/>
                  </a:lnTo>
                  <a:lnTo>
                    <a:pt x="10940277" y="52162"/>
                  </a:lnTo>
                  <a:lnTo>
                    <a:pt x="10949859" y="50402"/>
                  </a:lnTo>
                  <a:lnTo>
                    <a:pt x="10959415" y="48678"/>
                  </a:lnTo>
                  <a:lnTo>
                    <a:pt x="10968950" y="46990"/>
                  </a:lnTo>
                  <a:lnTo>
                    <a:pt x="10978466" y="45336"/>
                  </a:lnTo>
                  <a:lnTo>
                    <a:pt x="10987966" y="43717"/>
                  </a:lnTo>
                  <a:lnTo>
                    <a:pt x="10997453" y="42132"/>
                  </a:lnTo>
                  <a:lnTo>
                    <a:pt x="11006930" y="40581"/>
                  </a:lnTo>
                  <a:lnTo>
                    <a:pt x="11016400" y="39063"/>
                  </a:lnTo>
                  <a:lnTo>
                    <a:pt x="11025865" y="37579"/>
                  </a:lnTo>
                  <a:lnTo>
                    <a:pt x="11035329" y="36125"/>
                  </a:lnTo>
                  <a:lnTo>
                    <a:pt x="11044794" y="34704"/>
                  </a:lnTo>
                  <a:lnTo>
                    <a:pt x="11054265" y="33314"/>
                  </a:lnTo>
                  <a:lnTo>
                    <a:pt x="11063741" y="31955"/>
                  </a:lnTo>
                  <a:lnTo>
                    <a:pt x="11073229" y="30626"/>
                  </a:lnTo>
                  <a:lnTo>
                    <a:pt x="11082728" y="29327"/>
                  </a:lnTo>
                  <a:lnTo>
                    <a:pt x="11092246" y="28057"/>
                  </a:lnTo>
                  <a:lnTo>
                    <a:pt x="11101781" y="26817"/>
                  </a:lnTo>
                  <a:lnTo>
                    <a:pt x="11111339" y="25604"/>
                  </a:lnTo>
                  <a:lnTo>
                    <a:pt x="11120920" y="24420"/>
                  </a:lnTo>
                  <a:lnTo>
                    <a:pt x="11130529" y="23263"/>
                  </a:lnTo>
                  <a:lnTo>
                    <a:pt x="11140169" y="22133"/>
                  </a:lnTo>
                  <a:lnTo>
                    <a:pt x="11149842" y="21029"/>
                  </a:lnTo>
                  <a:lnTo>
                    <a:pt x="11159553" y="19951"/>
                  </a:lnTo>
                  <a:lnTo>
                    <a:pt x="11169299" y="18900"/>
                  </a:lnTo>
                  <a:lnTo>
                    <a:pt x="11179091" y="17872"/>
                  </a:lnTo>
                  <a:lnTo>
                    <a:pt x="11188928" y="16869"/>
                  </a:lnTo>
                  <a:lnTo>
                    <a:pt x="11198812" y="15890"/>
                  </a:lnTo>
                  <a:lnTo>
                    <a:pt x="11208747" y="14935"/>
                  </a:lnTo>
                  <a:lnTo>
                    <a:pt x="11218735" y="14003"/>
                  </a:lnTo>
                  <a:lnTo>
                    <a:pt x="11228782" y="13093"/>
                  </a:lnTo>
                  <a:lnTo>
                    <a:pt x="11238887" y="12206"/>
                  </a:lnTo>
                  <a:lnTo>
                    <a:pt x="11249055" y="11339"/>
                  </a:lnTo>
                  <a:lnTo>
                    <a:pt x="11259288" y="10494"/>
                  </a:lnTo>
                  <a:lnTo>
                    <a:pt x="11269590" y="9670"/>
                  </a:lnTo>
                  <a:lnTo>
                    <a:pt x="11279964" y="8866"/>
                  </a:lnTo>
                  <a:lnTo>
                    <a:pt x="11290411" y="8081"/>
                  </a:lnTo>
                  <a:lnTo>
                    <a:pt x="11300936" y="7315"/>
                  </a:lnTo>
                  <a:lnTo>
                    <a:pt x="11311542" y="6568"/>
                  </a:lnTo>
                  <a:lnTo>
                    <a:pt x="11322231" y="5839"/>
                  </a:lnTo>
                  <a:lnTo>
                    <a:pt x="11333006" y="5127"/>
                  </a:lnTo>
                  <a:lnTo>
                    <a:pt x="11343869" y="4433"/>
                  </a:lnTo>
                  <a:lnTo>
                    <a:pt x="11354825" y="3755"/>
                  </a:lnTo>
                  <a:lnTo>
                    <a:pt x="11377010" y="2448"/>
                  </a:lnTo>
                  <a:lnTo>
                    <a:pt x="11388395" y="1846"/>
                  </a:lnTo>
                  <a:lnTo>
                    <a:pt x="11399760" y="1335"/>
                  </a:lnTo>
                  <a:lnTo>
                    <a:pt x="11411169" y="909"/>
                  </a:lnTo>
                  <a:lnTo>
                    <a:pt x="11422623" y="566"/>
                  </a:lnTo>
                  <a:lnTo>
                    <a:pt x="11434119" y="306"/>
                  </a:lnTo>
                  <a:lnTo>
                    <a:pt x="11445656" y="126"/>
                  </a:lnTo>
                  <a:lnTo>
                    <a:pt x="11457232" y="25"/>
                  </a:lnTo>
                  <a:close/>
                </a:path>
              </a:pathLst>
            </a:custGeom>
            <a:solidFill>
              <a:schemeClr val="accent1">
                <a:alpha val="15000"/>
              </a:schemeClr>
            </a:solidFill>
            <a:ln w="127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702945" y="1130300"/>
            <a:ext cx="10858500" cy="66738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雪花有各种各样的形状，千姿百态</a:t>
            </a:r>
            <a:r>
              <a:rPr lang="en-US" altLang="zh-CN" sz="24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~</a:t>
            </a:r>
            <a:endParaRPr lang="en-US" altLang="zh-CN" sz="2400" b="1" dirty="0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  <p:cxnSp>
        <p:nvCxnSpPr>
          <p:cNvPr id="46" name="直接连接符 45"/>
          <p:cNvCxnSpPr/>
          <p:nvPr>
            <p:custDataLst>
              <p:tags r:id="rId1"/>
            </p:custDataLst>
          </p:nvPr>
        </p:nvCxnSpPr>
        <p:spPr>
          <a:xfrm>
            <a:off x="6132195" y="2077720"/>
            <a:ext cx="0" cy="2712085"/>
          </a:xfrm>
          <a:prstGeom prst="line">
            <a:avLst/>
          </a:prstGeom>
          <a:ln w="12700">
            <a:solidFill>
              <a:schemeClr val="dk2">
                <a:lumMod val="100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直接连接符 145"/>
          <p:cNvCxnSpPr/>
          <p:nvPr>
            <p:custDataLst>
              <p:tags r:id="rId2"/>
            </p:custDataLst>
          </p:nvPr>
        </p:nvCxnSpPr>
        <p:spPr>
          <a:xfrm>
            <a:off x="4307840" y="2077720"/>
            <a:ext cx="0" cy="2712085"/>
          </a:xfrm>
          <a:prstGeom prst="line">
            <a:avLst/>
          </a:prstGeom>
          <a:ln w="12700">
            <a:solidFill>
              <a:schemeClr val="dk2">
                <a:lumMod val="100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直接连接符 146"/>
          <p:cNvCxnSpPr/>
          <p:nvPr>
            <p:custDataLst>
              <p:tags r:id="rId3"/>
            </p:custDataLst>
          </p:nvPr>
        </p:nvCxnSpPr>
        <p:spPr>
          <a:xfrm>
            <a:off x="2484120" y="2077720"/>
            <a:ext cx="0" cy="2712085"/>
          </a:xfrm>
          <a:prstGeom prst="line">
            <a:avLst/>
          </a:prstGeom>
          <a:ln w="12700">
            <a:solidFill>
              <a:schemeClr val="dk2">
                <a:lumMod val="100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直接连接符 147"/>
          <p:cNvCxnSpPr/>
          <p:nvPr>
            <p:custDataLst>
              <p:tags r:id="rId4"/>
            </p:custDataLst>
          </p:nvPr>
        </p:nvCxnSpPr>
        <p:spPr>
          <a:xfrm>
            <a:off x="7956550" y="2077720"/>
            <a:ext cx="0" cy="2712085"/>
          </a:xfrm>
          <a:prstGeom prst="line">
            <a:avLst/>
          </a:prstGeom>
          <a:ln w="12700">
            <a:solidFill>
              <a:schemeClr val="dk2">
                <a:lumMod val="100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直接连接符 148"/>
          <p:cNvCxnSpPr/>
          <p:nvPr>
            <p:custDataLst>
              <p:tags r:id="rId5"/>
            </p:custDataLst>
          </p:nvPr>
        </p:nvCxnSpPr>
        <p:spPr>
          <a:xfrm>
            <a:off x="9780270" y="2077720"/>
            <a:ext cx="0" cy="2712085"/>
          </a:xfrm>
          <a:prstGeom prst="line">
            <a:avLst/>
          </a:prstGeom>
          <a:ln w="12700">
            <a:solidFill>
              <a:schemeClr val="dk2">
                <a:lumMod val="100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702945" y="3123565"/>
            <a:ext cx="1737995" cy="667385"/>
          </a:xfrm>
          <a:prstGeom prst="rect">
            <a:avLst/>
          </a:prstGeom>
          <a:noFill/>
        </p:spPr>
        <p:txBody>
          <a:bodyPr wrap="square" rtlCol="0" anchor="b">
            <a:normAutofit/>
          </a:bodyPr>
          <a:lstStyle/>
          <a:p>
            <a:pPr marL="0" marR="0" lvl="0" algn="l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effectLst/>
                <a:uLnTx/>
                <a:uFillTx/>
              </a:rPr>
              <a:t>六边形</a:t>
            </a:r>
            <a:endParaRPr lang="zh-CN" altLang="en-US" sz="1600" b="1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2527300" y="3123565"/>
            <a:ext cx="1737995" cy="667385"/>
          </a:xfrm>
          <a:prstGeom prst="rect">
            <a:avLst/>
          </a:prstGeom>
          <a:noFill/>
        </p:spPr>
        <p:txBody>
          <a:bodyPr wrap="square" rtlCol="0" anchor="b">
            <a:normAutofit/>
          </a:bodyPr>
          <a:lstStyle/>
          <a:p>
            <a:pPr marL="0" marR="0" lvl="0" algn="l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effectLst/>
                <a:uLnTx/>
                <a:uFillTx/>
              </a:rPr>
              <a:t>星形</a:t>
            </a:r>
            <a:endParaRPr lang="zh-CN" altLang="en-US" sz="1600" b="1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2" name="文本框 31"/>
          <p:cNvSpPr txBox="1"/>
          <p:nvPr>
            <p:custDataLst>
              <p:tags r:id="rId8"/>
            </p:custDataLst>
          </p:nvPr>
        </p:nvSpPr>
        <p:spPr>
          <a:xfrm>
            <a:off x="4351020" y="3123565"/>
            <a:ext cx="1737995" cy="667385"/>
          </a:xfrm>
          <a:prstGeom prst="rect">
            <a:avLst/>
          </a:prstGeom>
          <a:noFill/>
        </p:spPr>
        <p:txBody>
          <a:bodyPr wrap="square" rtlCol="0" anchor="b">
            <a:normAutofit/>
          </a:bodyPr>
          <a:lstStyle/>
          <a:p>
            <a:pPr marL="0" marR="0" lvl="0" algn="l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effectLst/>
                <a:uLnTx/>
                <a:uFillTx/>
              </a:rPr>
              <a:t>柱状</a:t>
            </a:r>
            <a:endParaRPr lang="zh-CN" altLang="en-US" sz="1600" b="1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6" name="文本框 35"/>
          <p:cNvSpPr txBox="1"/>
          <p:nvPr>
            <p:custDataLst>
              <p:tags r:id="rId9"/>
            </p:custDataLst>
          </p:nvPr>
        </p:nvSpPr>
        <p:spPr>
          <a:xfrm>
            <a:off x="6175375" y="3123565"/>
            <a:ext cx="1737995" cy="667385"/>
          </a:xfrm>
          <a:prstGeom prst="rect">
            <a:avLst/>
          </a:prstGeom>
          <a:noFill/>
        </p:spPr>
        <p:txBody>
          <a:bodyPr wrap="square" rtlCol="0" anchor="b">
            <a:normAutofit/>
          </a:bodyPr>
          <a:lstStyle/>
          <a:p>
            <a:pPr marL="0" marR="0" lvl="0" algn="l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effectLst/>
                <a:uLnTx/>
                <a:uFillTx/>
              </a:rPr>
              <a:t>针状</a:t>
            </a:r>
            <a:endParaRPr lang="zh-CN" altLang="en-US" sz="1600" b="1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42" name="文本框 41"/>
          <p:cNvSpPr txBox="1"/>
          <p:nvPr>
            <p:custDataLst>
              <p:tags r:id="rId10"/>
            </p:custDataLst>
          </p:nvPr>
        </p:nvSpPr>
        <p:spPr>
          <a:xfrm>
            <a:off x="7999730" y="3123565"/>
            <a:ext cx="1737995" cy="667385"/>
          </a:xfrm>
          <a:prstGeom prst="rect">
            <a:avLst/>
          </a:prstGeom>
          <a:noFill/>
        </p:spPr>
        <p:txBody>
          <a:bodyPr wrap="square" rtlCol="0" anchor="b">
            <a:normAutofit/>
          </a:bodyPr>
          <a:lstStyle/>
          <a:p>
            <a:pPr marL="0" marR="0" lvl="0" algn="l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effectLst/>
                <a:uLnTx/>
                <a:uFillTx/>
              </a:rPr>
              <a:t>粉末状</a:t>
            </a:r>
            <a:endParaRPr lang="zh-CN" altLang="en-US" sz="1600" b="1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10" name="文本框 109"/>
          <p:cNvSpPr txBox="1"/>
          <p:nvPr>
            <p:custDataLst>
              <p:tags r:id="rId11"/>
            </p:custDataLst>
          </p:nvPr>
        </p:nvSpPr>
        <p:spPr>
          <a:xfrm>
            <a:off x="9823450" y="3123565"/>
            <a:ext cx="1737995" cy="667385"/>
          </a:xfrm>
          <a:prstGeom prst="rect">
            <a:avLst/>
          </a:prstGeom>
          <a:noFill/>
        </p:spPr>
        <p:txBody>
          <a:bodyPr wrap="square" rtlCol="0" anchor="b">
            <a:normAutofit lnSpcReduction="10000"/>
          </a:bodyPr>
          <a:lstStyle/>
          <a:p>
            <a:pPr marL="0" marR="0" lvl="0" indent="0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模糊的星形</a:t>
            </a:r>
            <a:endParaRPr lang="en-US" dirty="0"/>
          </a:p>
        </p:txBody>
      </p:sp>
      <p:pic>
        <p:nvPicPr>
          <p:cNvPr id="18" name="图片 17" descr="fcc3e64f150879146f0cc70589c1e9f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2522220" y="1748790"/>
            <a:ext cx="1680210" cy="1680210"/>
          </a:xfrm>
          <a:prstGeom prst="rect">
            <a:avLst/>
          </a:prstGeom>
        </p:spPr>
      </p:pic>
      <p:pic>
        <p:nvPicPr>
          <p:cNvPr id="19" name="图片 18" descr="27110424bd47bfd83823ad35ff6c677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650240" y="1769110"/>
            <a:ext cx="1660525" cy="1660525"/>
          </a:xfrm>
          <a:prstGeom prst="rect">
            <a:avLst/>
          </a:prstGeom>
        </p:spPr>
      </p:pic>
      <p:pic>
        <p:nvPicPr>
          <p:cNvPr id="20" name="图片 19" descr="d65f54a9083d1368526fe67527f7492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825990" y="1769110"/>
            <a:ext cx="1659890" cy="1659890"/>
          </a:xfrm>
          <a:prstGeom prst="rect">
            <a:avLst/>
          </a:prstGeom>
        </p:spPr>
      </p:pic>
      <p:pic>
        <p:nvPicPr>
          <p:cNvPr id="21" name="图片 20" descr="dc0b5b7e5b65c3dc2509cd1f6c9081f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7989570" y="1768475"/>
            <a:ext cx="1660525" cy="1660525"/>
          </a:xfrm>
          <a:prstGeom prst="rect">
            <a:avLst/>
          </a:prstGeom>
        </p:spPr>
      </p:pic>
      <p:pic>
        <p:nvPicPr>
          <p:cNvPr id="22" name="图片 21" descr="feb72a0a13dec12f00616188b5f4efe"/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20"/>
          <a:stretch>
            <a:fillRect/>
          </a:stretch>
        </p:blipFill>
        <p:spPr>
          <a:xfrm>
            <a:off x="6184900" y="1750695"/>
            <a:ext cx="1678305" cy="1678305"/>
          </a:xfrm>
          <a:prstGeom prst="rect">
            <a:avLst/>
          </a:prstGeom>
        </p:spPr>
      </p:pic>
      <p:pic>
        <p:nvPicPr>
          <p:cNvPr id="23" name="图片 22" descr="bb0bc2417c4a510444aef4e82cc79c0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22"/>
          <a:stretch>
            <a:fillRect/>
          </a:stretch>
        </p:blipFill>
        <p:spPr>
          <a:xfrm>
            <a:off x="4316095" y="1750695"/>
            <a:ext cx="1678305" cy="1678305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5709285" y="6269355"/>
            <a:ext cx="60096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在显微镜下，我们可以看到多姿多彩的雪花世界</a:t>
            </a:r>
            <a:r>
              <a:rPr lang="en-US" altLang="zh-CN" b="1"/>
              <a:t>~</a:t>
            </a:r>
            <a:endParaRPr lang="en-US" altLang="zh-CN" b="1"/>
          </a:p>
        </p:txBody>
      </p:sp>
      <p:grpSp>
        <p:nvGrpSpPr>
          <p:cNvPr id="26" name="组合 25"/>
          <p:cNvGrpSpPr/>
          <p:nvPr/>
        </p:nvGrpSpPr>
        <p:grpSpPr>
          <a:xfrm rot="0">
            <a:off x="36195" y="5374640"/>
            <a:ext cx="12192000" cy="1483360"/>
            <a:chOff x="63454" y="4415741"/>
            <a:chExt cx="12192000" cy="2442259"/>
          </a:xfrm>
        </p:grpSpPr>
        <p:sp>
          <p:nvSpPr>
            <p:cNvPr id="27" name="任意多边形: 形状 3"/>
            <p:cNvSpPr/>
            <p:nvPr/>
          </p:nvSpPr>
          <p:spPr>
            <a:xfrm>
              <a:off x="63454" y="4415741"/>
              <a:ext cx="12192000" cy="2442259"/>
            </a:xfrm>
            <a:custGeom>
              <a:avLst/>
              <a:gdLst>
                <a:gd name="connsiteX0" fmla="*/ 11468709 w 12192000"/>
                <a:gd name="connsiteY0" fmla="*/ 0 h 2442259"/>
                <a:gd name="connsiteX1" fmla="*/ 11480162 w 12192000"/>
                <a:gd name="connsiteY1" fmla="*/ 49 h 2442259"/>
                <a:gd name="connsiteX2" fmla="*/ 11491656 w 12192000"/>
                <a:gd name="connsiteY2" fmla="*/ 170 h 2442259"/>
                <a:gd name="connsiteX3" fmla="*/ 11503185 w 12192000"/>
                <a:gd name="connsiteY3" fmla="*/ 361 h 2442259"/>
                <a:gd name="connsiteX4" fmla="*/ 11514757 w 12192000"/>
                <a:gd name="connsiteY4" fmla="*/ 621 h 2442259"/>
                <a:gd name="connsiteX5" fmla="*/ 11526364 w 12192000"/>
                <a:gd name="connsiteY5" fmla="*/ 948 h 2442259"/>
                <a:gd name="connsiteX6" fmla="*/ 11538006 w 12192000"/>
                <a:gd name="connsiteY6" fmla="*/ 1341 h 2442259"/>
                <a:gd name="connsiteX7" fmla="*/ 11549682 w 12192000"/>
                <a:gd name="connsiteY7" fmla="*/ 1798 h 2442259"/>
                <a:gd name="connsiteX8" fmla="*/ 11561392 w 12192000"/>
                <a:gd name="connsiteY8" fmla="*/ 2317 h 2442259"/>
                <a:gd name="connsiteX9" fmla="*/ 11573128 w 12192000"/>
                <a:gd name="connsiteY9" fmla="*/ 2895 h 2442259"/>
                <a:gd name="connsiteX10" fmla="*/ 11584898 w 12192000"/>
                <a:gd name="connsiteY10" fmla="*/ 3534 h 2442259"/>
                <a:gd name="connsiteX11" fmla="*/ 11596695 w 12192000"/>
                <a:gd name="connsiteY11" fmla="*/ 4229 h 2442259"/>
                <a:gd name="connsiteX12" fmla="*/ 11608514 w 12192000"/>
                <a:gd name="connsiteY12" fmla="*/ 4979 h 2442259"/>
                <a:gd name="connsiteX13" fmla="*/ 11620363 w 12192000"/>
                <a:gd name="connsiteY13" fmla="*/ 5784 h 2442259"/>
                <a:gd name="connsiteX14" fmla="*/ 11632234 w 12192000"/>
                <a:gd name="connsiteY14" fmla="*/ 6640 h 2442259"/>
                <a:gd name="connsiteX15" fmla="*/ 11644128 w 12192000"/>
                <a:gd name="connsiteY15" fmla="*/ 7548 h 2442259"/>
                <a:gd name="connsiteX16" fmla="*/ 11656041 w 12192000"/>
                <a:gd name="connsiteY16" fmla="*/ 8504 h 2442259"/>
                <a:gd name="connsiteX17" fmla="*/ 11667974 w 12192000"/>
                <a:gd name="connsiteY17" fmla="*/ 9507 h 2442259"/>
                <a:gd name="connsiteX18" fmla="*/ 11679923 w 12192000"/>
                <a:gd name="connsiteY18" fmla="*/ 10555 h 2442259"/>
                <a:gd name="connsiteX19" fmla="*/ 11691889 w 12192000"/>
                <a:gd name="connsiteY19" fmla="*/ 11647 h 2442259"/>
                <a:gd name="connsiteX20" fmla="*/ 11703870 w 12192000"/>
                <a:gd name="connsiteY20" fmla="*/ 12781 h 2442259"/>
                <a:gd name="connsiteX21" fmla="*/ 11715864 w 12192000"/>
                <a:gd name="connsiteY21" fmla="*/ 13956 h 2442259"/>
                <a:gd name="connsiteX22" fmla="*/ 11727869 w 12192000"/>
                <a:gd name="connsiteY22" fmla="*/ 15169 h 2442259"/>
                <a:gd name="connsiteX23" fmla="*/ 11739886 w 12192000"/>
                <a:gd name="connsiteY23" fmla="*/ 16419 h 2442259"/>
                <a:gd name="connsiteX24" fmla="*/ 11751910 w 12192000"/>
                <a:gd name="connsiteY24" fmla="*/ 17705 h 2442259"/>
                <a:gd name="connsiteX25" fmla="*/ 11763942 w 12192000"/>
                <a:gd name="connsiteY25" fmla="*/ 19024 h 2442259"/>
                <a:gd name="connsiteX26" fmla="*/ 11775980 w 12192000"/>
                <a:gd name="connsiteY26" fmla="*/ 20375 h 2442259"/>
                <a:gd name="connsiteX27" fmla="*/ 11788024 w 12192000"/>
                <a:gd name="connsiteY27" fmla="*/ 21756 h 2442259"/>
                <a:gd name="connsiteX28" fmla="*/ 11800069 w 12192000"/>
                <a:gd name="connsiteY28" fmla="*/ 23166 h 2442259"/>
                <a:gd name="connsiteX29" fmla="*/ 11812118 w 12192000"/>
                <a:gd name="connsiteY29" fmla="*/ 24603 h 2442259"/>
                <a:gd name="connsiteX30" fmla="*/ 11824165 w 12192000"/>
                <a:gd name="connsiteY30" fmla="*/ 26065 h 2442259"/>
                <a:gd name="connsiteX31" fmla="*/ 11836212 w 12192000"/>
                <a:gd name="connsiteY31" fmla="*/ 27551 h 2442259"/>
                <a:gd name="connsiteX32" fmla="*/ 11848256 w 12192000"/>
                <a:gd name="connsiteY32" fmla="*/ 29058 h 2442259"/>
                <a:gd name="connsiteX33" fmla="*/ 11860295 w 12192000"/>
                <a:gd name="connsiteY33" fmla="*/ 30586 h 2442259"/>
                <a:gd name="connsiteX34" fmla="*/ 11872329 w 12192000"/>
                <a:gd name="connsiteY34" fmla="*/ 32132 h 2442259"/>
                <a:gd name="connsiteX35" fmla="*/ 11884358 w 12192000"/>
                <a:gd name="connsiteY35" fmla="*/ 33694 h 2442259"/>
                <a:gd name="connsiteX36" fmla="*/ 11896375 w 12192000"/>
                <a:gd name="connsiteY36" fmla="*/ 35271 h 2442259"/>
                <a:gd name="connsiteX37" fmla="*/ 11908385 w 12192000"/>
                <a:gd name="connsiteY37" fmla="*/ 36862 h 2442259"/>
                <a:gd name="connsiteX38" fmla="*/ 11920384 w 12192000"/>
                <a:gd name="connsiteY38" fmla="*/ 38465 h 2442259"/>
                <a:gd name="connsiteX39" fmla="*/ 11932370 w 12192000"/>
                <a:gd name="connsiteY39" fmla="*/ 40078 h 2442259"/>
                <a:gd name="connsiteX40" fmla="*/ 11944340 w 12192000"/>
                <a:gd name="connsiteY40" fmla="*/ 41698 h 2442259"/>
                <a:gd name="connsiteX41" fmla="*/ 11956296 w 12192000"/>
                <a:gd name="connsiteY41" fmla="*/ 43326 h 2442259"/>
                <a:gd name="connsiteX42" fmla="*/ 11968235 w 12192000"/>
                <a:gd name="connsiteY42" fmla="*/ 44958 h 2442259"/>
                <a:gd name="connsiteX43" fmla="*/ 11980155 w 12192000"/>
                <a:gd name="connsiteY43" fmla="*/ 46593 h 2442259"/>
                <a:gd name="connsiteX44" fmla="*/ 11992056 w 12192000"/>
                <a:gd name="connsiteY44" fmla="*/ 48230 h 2442259"/>
                <a:gd name="connsiteX45" fmla="*/ 12003935 w 12192000"/>
                <a:gd name="connsiteY45" fmla="*/ 49866 h 2442259"/>
                <a:gd name="connsiteX46" fmla="*/ 12015793 w 12192000"/>
                <a:gd name="connsiteY46" fmla="*/ 51501 h 2442259"/>
                <a:gd name="connsiteX47" fmla="*/ 12027625 w 12192000"/>
                <a:gd name="connsiteY47" fmla="*/ 53132 h 2442259"/>
                <a:gd name="connsiteX48" fmla="*/ 12039434 w 12192000"/>
                <a:gd name="connsiteY48" fmla="*/ 54758 h 2442259"/>
                <a:gd name="connsiteX49" fmla="*/ 12051214 w 12192000"/>
                <a:gd name="connsiteY49" fmla="*/ 56376 h 2442259"/>
                <a:gd name="connsiteX50" fmla="*/ 12062967 w 12192000"/>
                <a:gd name="connsiteY50" fmla="*/ 57986 h 2442259"/>
                <a:gd name="connsiteX51" fmla="*/ 12074691 w 12192000"/>
                <a:gd name="connsiteY51" fmla="*/ 59586 h 2442259"/>
                <a:gd name="connsiteX52" fmla="*/ 12086383 w 12192000"/>
                <a:gd name="connsiteY52" fmla="*/ 61173 h 2442259"/>
                <a:gd name="connsiteX53" fmla="*/ 12098043 w 12192000"/>
                <a:gd name="connsiteY53" fmla="*/ 62746 h 2442259"/>
                <a:gd name="connsiteX54" fmla="*/ 12109668 w 12192000"/>
                <a:gd name="connsiteY54" fmla="*/ 64304 h 2442259"/>
                <a:gd name="connsiteX55" fmla="*/ 12121259 w 12192000"/>
                <a:gd name="connsiteY55" fmla="*/ 65845 h 2442259"/>
                <a:gd name="connsiteX56" fmla="*/ 12132813 w 12192000"/>
                <a:gd name="connsiteY56" fmla="*/ 67366 h 2442259"/>
                <a:gd name="connsiteX57" fmla="*/ 12144329 w 12192000"/>
                <a:gd name="connsiteY57" fmla="*/ 68867 h 2442259"/>
                <a:gd name="connsiteX58" fmla="*/ 12155807 w 12192000"/>
                <a:gd name="connsiteY58" fmla="*/ 70346 h 2442259"/>
                <a:gd name="connsiteX59" fmla="*/ 12167242 w 12192000"/>
                <a:gd name="connsiteY59" fmla="*/ 71800 h 2442259"/>
                <a:gd name="connsiteX60" fmla="*/ 12178637 w 12192000"/>
                <a:gd name="connsiteY60" fmla="*/ 73229 h 2442259"/>
                <a:gd name="connsiteX61" fmla="*/ 12189987 w 12192000"/>
                <a:gd name="connsiteY61" fmla="*/ 74631 h 2442259"/>
                <a:gd name="connsiteX62" fmla="*/ 12192000 w 12192000"/>
                <a:gd name="connsiteY62" fmla="*/ 74875 h 2442259"/>
                <a:gd name="connsiteX63" fmla="*/ 12192000 w 12192000"/>
                <a:gd name="connsiteY63" fmla="*/ 2442259 h 2442259"/>
                <a:gd name="connsiteX64" fmla="*/ 0 w 12192000"/>
                <a:gd name="connsiteY64" fmla="*/ 2442259 h 2442259"/>
                <a:gd name="connsiteX65" fmla="*/ 0 w 12192000"/>
                <a:gd name="connsiteY65" fmla="*/ 2047737 h 2442259"/>
                <a:gd name="connsiteX66" fmla="*/ 2670 w 12192000"/>
                <a:gd name="connsiteY66" fmla="*/ 2047186 h 2442259"/>
                <a:gd name="connsiteX67" fmla="*/ 16470 w 12192000"/>
                <a:gd name="connsiteY67" fmla="*/ 2044329 h 2442259"/>
                <a:gd name="connsiteX68" fmla="*/ 30257 w 12192000"/>
                <a:gd name="connsiteY68" fmla="*/ 2041464 h 2442259"/>
                <a:gd name="connsiteX69" fmla="*/ 44034 w 12192000"/>
                <a:gd name="connsiteY69" fmla="*/ 2038593 h 2442259"/>
                <a:gd name="connsiteX70" fmla="*/ 57799 w 12192000"/>
                <a:gd name="connsiteY70" fmla="*/ 2035714 h 2442259"/>
                <a:gd name="connsiteX71" fmla="*/ 71553 w 12192000"/>
                <a:gd name="connsiteY71" fmla="*/ 2032827 h 2442259"/>
                <a:gd name="connsiteX72" fmla="*/ 85294 w 12192000"/>
                <a:gd name="connsiteY72" fmla="*/ 2029932 h 2442259"/>
                <a:gd name="connsiteX73" fmla="*/ 99023 w 12192000"/>
                <a:gd name="connsiteY73" fmla="*/ 2027030 h 2442259"/>
                <a:gd name="connsiteX74" fmla="*/ 112740 w 12192000"/>
                <a:gd name="connsiteY74" fmla="*/ 2024120 h 2442259"/>
                <a:gd name="connsiteX75" fmla="*/ 126445 w 12192000"/>
                <a:gd name="connsiteY75" fmla="*/ 2021202 h 2442259"/>
                <a:gd name="connsiteX76" fmla="*/ 140136 w 12192000"/>
                <a:gd name="connsiteY76" fmla="*/ 2018275 h 2442259"/>
                <a:gd name="connsiteX77" fmla="*/ 153814 w 12192000"/>
                <a:gd name="connsiteY77" fmla="*/ 2015339 h 2442259"/>
                <a:gd name="connsiteX78" fmla="*/ 167477 w 12192000"/>
                <a:gd name="connsiteY78" fmla="*/ 2012395 h 2442259"/>
                <a:gd name="connsiteX79" fmla="*/ 181128 w 12192000"/>
                <a:gd name="connsiteY79" fmla="*/ 2009441 h 2442259"/>
                <a:gd name="connsiteX80" fmla="*/ 194764 w 12192000"/>
                <a:gd name="connsiteY80" fmla="*/ 2006479 h 2442259"/>
                <a:gd name="connsiteX81" fmla="*/ 208385 w 12192000"/>
                <a:gd name="connsiteY81" fmla="*/ 2003507 h 2442259"/>
                <a:gd name="connsiteX82" fmla="*/ 221992 w 12192000"/>
                <a:gd name="connsiteY82" fmla="*/ 2000527 h 2442259"/>
                <a:gd name="connsiteX83" fmla="*/ 235584 w 12192000"/>
                <a:gd name="connsiteY83" fmla="*/ 1997536 h 2442259"/>
                <a:gd name="connsiteX84" fmla="*/ 249160 w 12192000"/>
                <a:gd name="connsiteY84" fmla="*/ 1994536 h 2442259"/>
                <a:gd name="connsiteX85" fmla="*/ 262722 w 12192000"/>
                <a:gd name="connsiteY85" fmla="*/ 1991526 h 2442259"/>
                <a:gd name="connsiteX86" fmla="*/ 276267 w 12192000"/>
                <a:gd name="connsiteY86" fmla="*/ 1988505 h 2442259"/>
                <a:gd name="connsiteX87" fmla="*/ 289796 w 12192000"/>
                <a:gd name="connsiteY87" fmla="*/ 1985474 h 2442259"/>
                <a:gd name="connsiteX88" fmla="*/ 303309 w 12192000"/>
                <a:gd name="connsiteY88" fmla="*/ 1982433 h 2442259"/>
                <a:gd name="connsiteX89" fmla="*/ 316804 w 12192000"/>
                <a:gd name="connsiteY89" fmla="*/ 1979381 h 2442259"/>
                <a:gd name="connsiteX90" fmla="*/ 330284 w 12192000"/>
                <a:gd name="connsiteY90" fmla="*/ 1976318 h 2442259"/>
                <a:gd name="connsiteX91" fmla="*/ 343745 w 12192000"/>
                <a:gd name="connsiteY91" fmla="*/ 1973244 h 2442259"/>
                <a:gd name="connsiteX92" fmla="*/ 357190 w 12192000"/>
                <a:gd name="connsiteY92" fmla="*/ 1970159 h 2442259"/>
                <a:gd name="connsiteX93" fmla="*/ 370616 w 12192000"/>
                <a:gd name="connsiteY93" fmla="*/ 1967062 h 2442259"/>
                <a:gd name="connsiteX94" fmla="*/ 384026 w 12192000"/>
                <a:gd name="connsiteY94" fmla="*/ 1963954 h 2442259"/>
                <a:gd name="connsiteX95" fmla="*/ 397415 w 12192000"/>
                <a:gd name="connsiteY95" fmla="*/ 1960834 h 2442259"/>
                <a:gd name="connsiteX96" fmla="*/ 410788 w 12192000"/>
                <a:gd name="connsiteY96" fmla="*/ 1957703 h 2442259"/>
                <a:gd name="connsiteX97" fmla="*/ 424139 w 12192000"/>
                <a:gd name="connsiteY97" fmla="*/ 1954559 h 2442259"/>
                <a:gd name="connsiteX98" fmla="*/ 437474 w 12192000"/>
                <a:gd name="connsiteY98" fmla="*/ 1951404 h 2442259"/>
                <a:gd name="connsiteX99" fmla="*/ 450788 w 12192000"/>
                <a:gd name="connsiteY99" fmla="*/ 1948235 h 2442259"/>
                <a:gd name="connsiteX100" fmla="*/ 464082 w 12192000"/>
                <a:gd name="connsiteY100" fmla="*/ 1945054 h 2442259"/>
                <a:gd name="connsiteX101" fmla="*/ 477357 w 12192000"/>
                <a:gd name="connsiteY101" fmla="*/ 1941860 h 2442259"/>
                <a:gd name="connsiteX102" fmla="*/ 490612 w 12192000"/>
                <a:gd name="connsiteY102" fmla="*/ 1938654 h 2442259"/>
                <a:gd name="connsiteX103" fmla="*/ 503845 w 12192000"/>
                <a:gd name="connsiteY103" fmla="*/ 1935434 h 2442259"/>
                <a:gd name="connsiteX104" fmla="*/ 517059 w 12192000"/>
                <a:gd name="connsiteY104" fmla="*/ 1932201 h 2442259"/>
                <a:gd name="connsiteX105" fmla="*/ 530250 w 12192000"/>
                <a:gd name="connsiteY105" fmla="*/ 1928954 h 2442259"/>
                <a:gd name="connsiteX106" fmla="*/ 543421 w 12192000"/>
                <a:gd name="connsiteY106" fmla="*/ 1925694 h 2442259"/>
                <a:gd name="connsiteX107" fmla="*/ 556570 w 12192000"/>
                <a:gd name="connsiteY107" fmla="*/ 1922420 h 2442259"/>
                <a:gd name="connsiteX108" fmla="*/ 569697 w 12192000"/>
                <a:gd name="connsiteY108" fmla="*/ 1919131 h 2442259"/>
                <a:gd name="connsiteX109" fmla="*/ 582802 w 12192000"/>
                <a:gd name="connsiteY109" fmla="*/ 1915829 h 2442259"/>
                <a:gd name="connsiteX110" fmla="*/ 595884 w 12192000"/>
                <a:gd name="connsiteY110" fmla="*/ 1912513 h 2442259"/>
                <a:gd name="connsiteX111" fmla="*/ 608945 w 12192000"/>
                <a:gd name="connsiteY111" fmla="*/ 1909182 h 2442259"/>
                <a:gd name="connsiteX112" fmla="*/ 621981 w 12192000"/>
                <a:gd name="connsiteY112" fmla="*/ 1905835 h 2442259"/>
                <a:gd name="connsiteX113" fmla="*/ 634994 w 12192000"/>
                <a:gd name="connsiteY113" fmla="*/ 1902475 h 2442259"/>
                <a:gd name="connsiteX114" fmla="*/ 647984 w 12192000"/>
                <a:gd name="connsiteY114" fmla="*/ 1899099 h 2442259"/>
                <a:gd name="connsiteX115" fmla="*/ 660951 w 12192000"/>
                <a:gd name="connsiteY115" fmla="*/ 1895708 h 2442259"/>
                <a:gd name="connsiteX116" fmla="*/ 673891 w 12192000"/>
                <a:gd name="connsiteY116" fmla="*/ 1892301 h 2442259"/>
                <a:gd name="connsiteX117" fmla="*/ 686810 w 12192000"/>
                <a:gd name="connsiteY117" fmla="*/ 1888880 h 2442259"/>
                <a:gd name="connsiteX118" fmla="*/ 699703 w 12192000"/>
                <a:gd name="connsiteY118" fmla="*/ 1885442 h 2442259"/>
                <a:gd name="connsiteX119" fmla="*/ 712570 w 12192000"/>
                <a:gd name="connsiteY119" fmla="*/ 1881988 h 2442259"/>
                <a:gd name="connsiteX120" fmla="*/ 725413 w 12192000"/>
                <a:gd name="connsiteY120" fmla="*/ 1878518 h 2442259"/>
                <a:gd name="connsiteX121" fmla="*/ 738230 w 12192000"/>
                <a:gd name="connsiteY121" fmla="*/ 1875032 h 2442259"/>
                <a:gd name="connsiteX122" fmla="*/ 751022 w 12192000"/>
                <a:gd name="connsiteY122" fmla="*/ 1871530 h 2442259"/>
                <a:gd name="connsiteX123" fmla="*/ 763787 w 12192000"/>
                <a:gd name="connsiteY123" fmla="*/ 1868011 h 2442259"/>
                <a:gd name="connsiteX124" fmla="*/ 776527 w 12192000"/>
                <a:gd name="connsiteY124" fmla="*/ 1864474 h 2442259"/>
                <a:gd name="connsiteX125" fmla="*/ 789239 w 12192000"/>
                <a:gd name="connsiteY125" fmla="*/ 1860921 h 2442259"/>
                <a:gd name="connsiteX126" fmla="*/ 814570 w 12192000"/>
                <a:gd name="connsiteY126" fmla="*/ 1853768 h 2442259"/>
                <a:gd name="connsiteX127" fmla="*/ 827253 w 12192000"/>
                <a:gd name="connsiteY127" fmla="*/ 1850123 h 2442259"/>
                <a:gd name="connsiteX128" fmla="*/ 839781 w 12192000"/>
                <a:gd name="connsiteY128" fmla="*/ 1846449 h 2442259"/>
                <a:gd name="connsiteX129" fmla="*/ 852199 w 12192000"/>
                <a:gd name="connsiteY129" fmla="*/ 1842735 h 2442259"/>
                <a:gd name="connsiteX130" fmla="*/ 864507 w 12192000"/>
                <a:gd name="connsiteY130" fmla="*/ 1838982 h 2442259"/>
                <a:gd name="connsiteX131" fmla="*/ 876711 w 12192000"/>
                <a:gd name="connsiteY131" fmla="*/ 1835191 h 2442259"/>
                <a:gd name="connsiteX132" fmla="*/ 888812 w 12192000"/>
                <a:gd name="connsiteY132" fmla="*/ 1831362 h 2442259"/>
                <a:gd name="connsiteX133" fmla="*/ 900814 w 12192000"/>
                <a:gd name="connsiteY133" fmla="*/ 1827498 h 2442259"/>
                <a:gd name="connsiteX134" fmla="*/ 912720 w 12192000"/>
                <a:gd name="connsiteY134" fmla="*/ 1823598 h 2442259"/>
                <a:gd name="connsiteX135" fmla="*/ 924531 w 12192000"/>
                <a:gd name="connsiteY135" fmla="*/ 1819664 h 2442259"/>
                <a:gd name="connsiteX136" fmla="*/ 936253 w 12192000"/>
                <a:gd name="connsiteY136" fmla="*/ 1815696 h 2442259"/>
                <a:gd name="connsiteX137" fmla="*/ 947884 w 12192000"/>
                <a:gd name="connsiteY137" fmla="*/ 1811695 h 2442259"/>
                <a:gd name="connsiteX138" fmla="*/ 959432 w 12192000"/>
                <a:gd name="connsiteY138" fmla="*/ 1807663 h 2442259"/>
                <a:gd name="connsiteX139" fmla="*/ 970897 w 12192000"/>
                <a:gd name="connsiteY139" fmla="*/ 1803601 h 2442259"/>
                <a:gd name="connsiteX140" fmla="*/ 982282 w 12192000"/>
                <a:gd name="connsiteY140" fmla="*/ 1799509 h 2442259"/>
                <a:gd name="connsiteX141" fmla="*/ 993591 w 12192000"/>
                <a:gd name="connsiteY141" fmla="*/ 1795388 h 2442259"/>
                <a:gd name="connsiteX142" fmla="*/ 1004827 w 12192000"/>
                <a:gd name="connsiteY142" fmla="*/ 1791240 h 2442259"/>
                <a:gd name="connsiteX143" fmla="*/ 1015990 w 12192000"/>
                <a:gd name="connsiteY143" fmla="*/ 1787064 h 2442259"/>
                <a:gd name="connsiteX144" fmla="*/ 1027086 w 12192000"/>
                <a:gd name="connsiteY144" fmla="*/ 1782863 h 2442259"/>
                <a:gd name="connsiteX145" fmla="*/ 1038117 w 12192000"/>
                <a:gd name="connsiteY145" fmla="*/ 1778636 h 2442259"/>
                <a:gd name="connsiteX146" fmla="*/ 1049085 w 12192000"/>
                <a:gd name="connsiteY146" fmla="*/ 1774386 h 2442259"/>
                <a:gd name="connsiteX147" fmla="*/ 1059994 w 12192000"/>
                <a:gd name="connsiteY147" fmla="*/ 1770113 h 2442259"/>
                <a:gd name="connsiteX148" fmla="*/ 1070845 w 12192000"/>
                <a:gd name="connsiteY148" fmla="*/ 1765818 h 2442259"/>
                <a:gd name="connsiteX149" fmla="*/ 1081644 w 12192000"/>
                <a:gd name="connsiteY149" fmla="*/ 1761502 h 2442259"/>
                <a:gd name="connsiteX150" fmla="*/ 1092392 w 12192000"/>
                <a:gd name="connsiteY150" fmla="*/ 1757165 h 2442259"/>
                <a:gd name="connsiteX151" fmla="*/ 1103091 w 12192000"/>
                <a:gd name="connsiteY151" fmla="*/ 1752809 h 2442259"/>
                <a:gd name="connsiteX152" fmla="*/ 1113746 w 12192000"/>
                <a:gd name="connsiteY152" fmla="*/ 1748436 h 2442259"/>
                <a:gd name="connsiteX153" fmla="*/ 1124357 w 12192000"/>
                <a:gd name="connsiteY153" fmla="*/ 1744044 h 2442259"/>
                <a:gd name="connsiteX154" fmla="*/ 1134931 w 12192000"/>
                <a:gd name="connsiteY154" fmla="*/ 1739637 h 2442259"/>
                <a:gd name="connsiteX155" fmla="*/ 1145467 w 12192000"/>
                <a:gd name="connsiteY155" fmla="*/ 1735213 h 2442259"/>
                <a:gd name="connsiteX156" fmla="*/ 1155969 w 12192000"/>
                <a:gd name="connsiteY156" fmla="*/ 1730775 h 2442259"/>
                <a:gd name="connsiteX157" fmla="*/ 1166441 w 12192000"/>
                <a:gd name="connsiteY157" fmla="*/ 1726324 h 2442259"/>
                <a:gd name="connsiteX158" fmla="*/ 1176885 w 12192000"/>
                <a:gd name="connsiteY158" fmla="*/ 1721860 h 2442259"/>
                <a:gd name="connsiteX159" fmla="*/ 1187305 w 12192000"/>
                <a:gd name="connsiteY159" fmla="*/ 1717384 h 2442259"/>
                <a:gd name="connsiteX160" fmla="*/ 1197702 w 12192000"/>
                <a:gd name="connsiteY160" fmla="*/ 1712897 h 2442259"/>
                <a:gd name="connsiteX161" fmla="*/ 1208080 w 12192000"/>
                <a:gd name="connsiteY161" fmla="*/ 1708400 h 2442259"/>
                <a:gd name="connsiteX162" fmla="*/ 1218441 w 12192000"/>
                <a:gd name="connsiteY162" fmla="*/ 1703895 h 2442259"/>
                <a:gd name="connsiteX163" fmla="*/ 1228790 w 12192000"/>
                <a:gd name="connsiteY163" fmla="*/ 1699381 h 2442259"/>
                <a:gd name="connsiteX164" fmla="*/ 1239128 w 12192000"/>
                <a:gd name="connsiteY164" fmla="*/ 1694860 h 2442259"/>
                <a:gd name="connsiteX165" fmla="*/ 1249459 w 12192000"/>
                <a:gd name="connsiteY165" fmla="*/ 1690333 h 2442259"/>
                <a:gd name="connsiteX166" fmla="*/ 1259785 w 12192000"/>
                <a:gd name="connsiteY166" fmla="*/ 1685801 h 2442259"/>
                <a:gd name="connsiteX167" fmla="*/ 1270109 w 12192000"/>
                <a:gd name="connsiteY167" fmla="*/ 1681264 h 2442259"/>
                <a:gd name="connsiteX168" fmla="*/ 1280435 w 12192000"/>
                <a:gd name="connsiteY168" fmla="*/ 1676724 h 2442259"/>
                <a:gd name="connsiteX169" fmla="*/ 1290764 w 12192000"/>
                <a:gd name="connsiteY169" fmla="*/ 1672181 h 2442259"/>
                <a:gd name="connsiteX170" fmla="*/ 1301102 w 12192000"/>
                <a:gd name="connsiteY170" fmla="*/ 1667636 h 2442259"/>
                <a:gd name="connsiteX171" fmla="*/ 1311449 w 12192000"/>
                <a:gd name="connsiteY171" fmla="*/ 1663091 h 2442259"/>
                <a:gd name="connsiteX172" fmla="*/ 1321809 w 12192000"/>
                <a:gd name="connsiteY172" fmla="*/ 1658545 h 2442259"/>
                <a:gd name="connsiteX173" fmla="*/ 1332184 w 12192000"/>
                <a:gd name="connsiteY173" fmla="*/ 1654001 h 2442259"/>
                <a:gd name="connsiteX174" fmla="*/ 1342580 w 12192000"/>
                <a:gd name="connsiteY174" fmla="*/ 1649458 h 2442259"/>
                <a:gd name="connsiteX175" fmla="*/ 1352996 w 12192000"/>
                <a:gd name="connsiteY175" fmla="*/ 1644918 h 2442259"/>
                <a:gd name="connsiteX176" fmla="*/ 1363438 w 12192000"/>
                <a:gd name="connsiteY176" fmla="*/ 1640382 h 2442259"/>
                <a:gd name="connsiteX177" fmla="*/ 1373906 w 12192000"/>
                <a:gd name="connsiteY177" fmla="*/ 1635850 h 2442259"/>
                <a:gd name="connsiteX178" fmla="*/ 1384406 w 12192000"/>
                <a:gd name="connsiteY178" fmla="*/ 1631323 h 2442259"/>
                <a:gd name="connsiteX179" fmla="*/ 1394938 w 12192000"/>
                <a:gd name="connsiteY179" fmla="*/ 1626803 h 2442259"/>
                <a:gd name="connsiteX180" fmla="*/ 1405507 w 12192000"/>
                <a:gd name="connsiteY180" fmla="*/ 1622290 h 2442259"/>
                <a:gd name="connsiteX181" fmla="*/ 1416117 w 12192000"/>
                <a:gd name="connsiteY181" fmla="*/ 1617785 h 2442259"/>
                <a:gd name="connsiteX182" fmla="*/ 1426768 w 12192000"/>
                <a:gd name="connsiteY182" fmla="*/ 1613289 h 2442259"/>
                <a:gd name="connsiteX183" fmla="*/ 1437464 w 12192000"/>
                <a:gd name="connsiteY183" fmla="*/ 1608802 h 2442259"/>
                <a:gd name="connsiteX184" fmla="*/ 1448210 w 12192000"/>
                <a:gd name="connsiteY184" fmla="*/ 1604327 h 2442259"/>
                <a:gd name="connsiteX185" fmla="*/ 1459005 w 12192000"/>
                <a:gd name="connsiteY185" fmla="*/ 1599863 h 2442259"/>
                <a:gd name="connsiteX186" fmla="*/ 1469856 w 12192000"/>
                <a:gd name="connsiteY186" fmla="*/ 1595411 h 2442259"/>
                <a:gd name="connsiteX187" fmla="*/ 1480763 w 12192000"/>
                <a:gd name="connsiteY187" fmla="*/ 1590972 h 2442259"/>
                <a:gd name="connsiteX188" fmla="*/ 1491731 w 12192000"/>
                <a:gd name="connsiteY188" fmla="*/ 1586547 h 2442259"/>
                <a:gd name="connsiteX189" fmla="*/ 1502762 w 12192000"/>
                <a:gd name="connsiteY189" fmla="*/ 1582137 h 2442259"/>
                <a:gd name="connsiteX190" fmla="*/ 1513859 w 12192000"/>
                <a:gd name="connsiteY190" fmla="*/ 1577743 h 2442259"/>
                <a:gd name="connsiteX191" fmla="*/ 1525025 w 12192000"/>
                <a:gd name="connsiteY191" fmla="*/ 1573366 h 2442259"/>
                <a:gd name="connsiteX192" fmla="*/ 1536262 w 12192000"/>
                <a:gd name="connsiteY192" fmla="*/ 1569006 h 2442259"/>
                <a:gd name="connsiteX193" fmla="*/ 1547575 w 12192000"/>
                <a:gd name="connsiteY193" fmla="*/ 1564664 h 2442259"/>
                <a:gd name="connsiteX194" fmla="*/ 1558967 w 12192000"/>
                <a:gd name="connsiteY194" fmla="*/ 1560342 h 2442259"/>
                <a:gd name="connsiteX195" fmla="*/ 1570438 w 12192000"/>
                <a:gd name="connsiteY195" fmla="*/ 1556040 h 2442259"/>
                <a:gd name="connsiteX196" fmla="*/ 1581994 w 12192000"/>
                <a:gd name="connsiteY196" fmla="*/ 1551759 h 2442259"/>
                <a:gd name="connsiteX197" fmla="*/ 1593636 w 12192000"/>
                <a:gd name="connsiteY197" fmla="*/ 1547499 h 2442259"/>
                <a:gd name="connsiteX198" fmla="*/ 1605369 w 12192000"/>
                <a:gd name="connsiteY198" fmla="*/ 1543263 h 2442259"/>
                <a:gd name="connsiteX199" fmla="*/ 1617195 w 12192000"/>
                <a:gd name="connsiteY199" fmla="*/ 1539049 h 2442259"/>
                <a:gd name="connsiteX200" fmla="*/ 1629116 w 12192000"/>
                <a:gd name="connsiteY200" fmla="*/ 1534860 h 2442259"/>
                <a:gd name="connsiteX201" fmla="*/ 1641135 w 12192000"/>
                <a:gd name="connsiteY201" fmla="*/ 1530697 h 2442259"/>
                <a:gd name="connsiteX202" fmla="*/ 1653258 w 12192000"/>
                <a:gd name="connsiteY202" fmla="*/ 1526559 h 2442259"/>
                <a:gd name="connsiteX203" fmla="*/ 1665484 w 12192000"/>
                <a:gd name="connsiteY203" fmla="*/ 1522448 h 2442259"/>
                <a:gd name="connsiteX204" fmla="*/ 1677818 w 12192000"/>
                <a:gd name="connsiteY204" fmla="*/ 1518366 h 2442259"/>
                <a:gd name="connsiteX205" fmla="*/ 1690263 w 12192000"/>
                <a:gd name="connsiteY205" fmla="*/ 1514312 h 2442259"/>
                <a:gd name="connsiteX206" fmla="*/ 1702821 w 12192000"/>
                <a:gd name="connsiteY206" fmla="*/ 1510288 h 2442259"/>
                <a:gd name="connsiteX207" fmla="*/ 1715497 w 12192000"/>
                <a:gd name="connsiteY207" fmla="*/ 1506294 h 2442259"/>
                <a:gd name="connsiteX208" fmla="*/ 1728291 w 12192000"/>
                <a:gd name="connsiteY208" fmla="*/ 1502331 h 2442259"/>
                <a:gd name="connsiteX209" fmla="*/ 1741210 w 12192000"/>
                <a:gd name="connsiteY209" fmla="*/ 1498401 h 2442259"/>
                <a:gd name="connsiteX210" fmla="*/ 1754252 w 12192000"/>
                <a:gd name="connsiteY210" fmla="*/ 1494503 h 2442259"/>
                <a:gd name="connsiteX211" fmla="*/ 1767424 w 12192000"/>
                <a:gd name="connsiteY211" fmla="*/ 1490640 h 2442259"/>
                <a:gd name="connsiteX212" fmla="*/ 1780728 w 12192000"/>
                <a:gd name="connsiteY212" fmla="*/ 1486811 h 2442259"/>
                <a:gd name="connsiteX213" fmla="*/ 1794164 w 12192000"/>
                <a:gd name="connsiteY213" fmla="*/ 1483018 h 2442259"/>
                <a:gd name="connsiteX214" fmla="*/ 1807742 w 12192000"/>
                <a:gd name="connsiteY214" fmla="*/ 1479262 h 2442259"/>
                <a:gd name="connsiteX215" fmla="*/ 1821456 w 12192000"/>
                <a:gd name="connsiteY215" fmla="*/ 1475543 h 2442259"/>
                <a:gd name="connsiteX216" fmla="*/ 1835316 w 12192000"/>
                <a:gd name="connsiteY216" fmla="*/ 1471863 h 2442259"/>
                <a:gd name="connsiteX217" fmla="*/ 1849321 w 12192000"/>
                <a:gd name="connsiteY217" fmla="*/ 1468222 h 2442259"/>
                <a:gd name="connsiteX218" fmla="*/ 1863477 w 12192000"/>
                <a:gd name="connsiteY218" fmla="*/ 1464620 h 2442259"/>
                <a:gd name="connsiteX219" fmla="*/ 1877784 w 12192000"/>
                <a:gd name="connsiteY219" fmla="*/ 1461060 h 2442259"/>
                <a:gd name="connsiteX220" fmla="*/ 1892247 w 12192000"/>
                <a:gd name="connsiteY220" fmla="*/ 1457542 h 2442259"/>
                <a:gd name="connsiteX221" fmla="*/ 1906867 w 12192000"/>
                <a:gd name="connsiteY221" fmla="*/ 1454066 h 2442259"/>
                <a:gd name="connsiteX222" fmla="*/ 1921651 w 12192000"/>
                <a:gd name="connsiteY222" fmla="*/ 1450635 h 2442259"/>
                <a:gd name="connsiteX223" fmla="*/ 1936597 w 12192000"/>
                <a:gd name="connsiteY223" fmla="*/ 1447247 h 2442259"/>
                <a:gd name="connsiteX224" fmla="*/ 1951711 w 12192000"/>
                <a:gd name="connsiteY224" fmla="*/ 1443905 h 2442259"/>
                <a:gd name="connsiteX225" fmla="*/ 1982494 w 12192000"/>
                <a:gd name="connsiteY225" fmla="*/ 1437353 h 2442259"/>
                <a:gd name="connsiteX226" fmla="*/ 1998042 w 12192000"/>
                <a:gd name="connsiteY226" fmla="*/ 1434183 h 2442259"/>
                <a:gd name="connsiteX227" fmla="*/ 2013797 w 12192000"/>
                <a:gd name="connsiteY227" fmla="*/ 1431077 h 2442259"/>
                <a:gd name="connsiteX228" fmla="*/ 2029704 w 12192000"/>
                <a:gd name="connsiteY228" fmla="*/ 1428045 h 2442259"/>
                <a:gd name="connsiteX229" fmla="*/ 2045759 w 12192000"/>
                <a:gd name="connsiteY229" fmla="*/ 1425084 h 2442259"/>
                <a:gd name="connsiteX230" fmla="*/ 2061962 w 12192000"/>
                <a:gd name="connsiteY230" fmla="*/ 1422195 h 2442259"/>
                <a:gd name="connsiteX231" fmla="*/ 2078310 w 12192000"/>
                <a:gd name="connsiteY231" fmla="*/ 1419374 h 2442259"/>
                <a:gd name="connsiteX232" fmla="*/ 2094801 w 12192000"/>
                <a:gd name="connsiteY232" fmla="*/ 1416620 h 2442259"/>
                <a:gd name="connsiteX233" fmla="*/ 2111432 w 12192000"/>
                <a:gd name="connsiteY233" fmla="*/ 1413931 h 2442259"/>
                <a:gd name="connsiteX234" fmla="*/ 2128201 w 12192000"/>
                <a:gd name="connsiteY234" fmla="*/ 1411305 h 2442259"/>
                <a:gd name="connsiteX235" fmla="*/ 2145106 w 12192000"/>
                <a:gd name="connsiteY235" fmla="*/ 1408741 h 2442259"/>
                <a:gd name="connsiteX236" fmla="*/ 2162143 w 12192000"/>
                <a:gd name="connsiteY236" fmla="*/ 1406236 h 2442259"/>
                <a:gd name="connsiteX237" fmla="*/ 2179313 w 12192000"/>
                <a:gd name="connsiteY237" fmla="*/ 1403791 h 2442259"/>
                <a:gd name="connsiteX238" fmla="*/ 2196610 w 12192000"/>
                <a:gd name="connsiteY238" fmla="*/ 1401401 h 2442259"/>
                <a:gd name="connsiteX239" fmla="*/ 2214035 w 12192000"/>
                <a:gd name="connsiteY239" fmla="*/ 1399067 h 2442259"/>
                <a:gd name="connsiteX240" fmla="*/ 2231584 w 12192000"/>
                <a:gd name="connsiteY240" fmla="*/ 1396785 h 2442259"/>
                <a:gd name="connsiteX241" fmla="*/ 2249256 w 12192000"/>
                <a:gd name="connsiteY241" fmla="*/ 1394554 h 2442259"/>
                <a:gd name="connsiteX242" fmla="*/ 2267045 w 12192000"/>
                <a:gd name="connsiteY242" fmla="*/ 1392372 h 2442259"/>
                <a:gd name="connsiteX243" fmla="*/ 2284953 w 12192000"/>
                <a:gd name="connsiteY243" fmla="*/ 1390238 h 2442259"/>
                <a:gd name="connsiteX244" fmla="*/ 2302977 w 12192000"/>
                <a:gd name="connsiteY244" fmla="*/ 1388150 h 2442259"/>
                <a:gd name="connsiteX245" fmla="*/ 2321112 w 12192000"/>
                <a:gd name="connsiteY245" fmla="*/ 1386105 h 2442259"/>
                <a:gd name="connsiteX246" fmla="*/ 2339358 w 12192000"/>
                <a:gd name="connsiteY246" fmla="*/ 1384103 h 2442259"/>
                <a:gd name="connsiteX247" fmla="*/ 2357713 w 12192000"/>
                <a:gd name="connsiteY247" fmla="*/ 1382142 h 2442259"/>
                <a:gd name="connsiteX248" fmla="*/ 2376174 w 12192000"/>
                <a:gd name="connsiteY248" fmla="*/ 1380219 h 2442259"/>
                <a:gd name="connsiteX249" fmla="*/ 2394739 w 12192000"/>
                <a:gd name="connsiteY249" fmla="*/ 1378333 h 2442259"/>
                <a:gd name="connsiteX250" fmla="*/ 2413405 w 12192000"/>
                <a:gd name="connsiteY250" fmla="*/ 1376482 h 2442259"/>
                <a:gd name="connsiteX251" fmla="*/ 2432170 w 12192000"/>
                <a:gd name="connsiteY251" fmla="*/ 1374664 h 2442259"/>
                <a:gd name="connsiteX252" fmla="*/ 2451032 w 12192000"/>
                <a:gd name="connsiteY252" fmla="*/ 1372878 h 2442259"/>
                <a:gd name="connsiteX253" fmla="*/ 2469989 w 12192000"/>
                <a:gd name="connsiteY253" fmla="*/ 1371121 h 2442259"/>
                <a:gd name="connsiteX254" fmla="*/ 2489039 w 12192000"/>
                <a:gd name="connsiteY254" fmla="*/ 1369393 h 2442259"/>
                <a:gd name="connsiteX255" fmla="*/ 2508178 w 12192000"/>
                <a:gd name="connsiteY255" fmla="*/ 1367690 h 2442259"/>
                <a:gd name="connsiteX256" fmla="*/ 2527406 w 12192000"/>
                <a:gd name="connsiteY256" fmla="*/ 1366012 h 2442259"/>
                <a:gd name="connsiteX257" fmla="*/ 2546719 w 12192000"/>
                <a:gd name="connsiteY257" fmla="*/ 1364357 h 2442259"/>
                <a:gd name="connsiteX258" fmla="*/ 2566116 w 12192000"/>
                <a:gd name="connsiteY258" fmla="*/ 1362722 h 2442259"/>
                <a:gd name="connsiteX259" fmla="*/ 2585594 w 12192000"/>
                <a:gd name="connsiteY259" fmla="*/ 1361106 h 2442259"/>
                <a:gd name="connsiteX260" fmla="*/ 2605151 w 12192000"/>
                <a:gd name="connsiteY260" fmla="*/ 1359507 h 2442259"/>
                <a:gd name="connsiteX261" fmla="*/ 2624784 w 12192000"/>
                <a:gd name="connsiteY261" fmla="*/ 1357924 h 2442259"/>
                <a:gd name="connsiteX262" fmla="*/ 2644493 w 12192000"/>
                <a:gd name="connsiteY262" fmla="*/ 1356354 h 2442259"/>
                <a:gd name="connsiteX263" fmla="*/ 2664273 w 12192000"/>
                <a:gd name="connsiteY263" fmla="*/ 1354796 h 2442259"/>
                <a:gd name="connsiteX264" fmla="*/ 2684123 w 12192000"/>
                <a:gd name="connsiteY264" fmla="*/ 1353248 h 2442259"/>
                <a:gd name="connsiteX265" fmla="*/ 2704042 w 12192000"/>
                <a:gd name="connsiteY265" fmla="*/ 1351708 h 2442259"/>
                <a:gd name="connsiteX266" fmla="*/ 2724025 w 12192000"/>
                <a:gd name="connsiteY266" fmla="*/ 1350174 h 2442259"/>
                <a:gd name="connsiteX267" fmla="*/ 2744072 w 12192000"/>
                <a:gd name="connsiteY267" fmla="*/ 1348645 h 2442259"/>
                <a:gd name="connsiteX268" fmla="*/ 2764179 w 12192000"/>
                <a:gd name="connsiteY268" fmla="*/ 1347118 h 2442259"/>
                <a:gd name="connsiteX269" fmla="*/ 2784346 w 12192000"/>
                <a:gd name="connsiteY269" fmla="*/ 1345594 h 2442259"/>
                <a:gd name="connsiteX270" fmla="*/ 2804569 w 12192000"/>
                <a:gd name="connsiteY270" fmla="*/ 1344067 h 2442259"/>
                <a:gd name="connsiteX271" fmla="*/ 2824847 w 12192000"/>
                <a:gd name="connsiteY271" fmla="*/ 1342538 h 2442259"/>
                <a:gd name="connsiteX272" fmla="*/ 2845176 w 12192000"/>
                <a:gd name="connsiteY272" fmla="*/ 1341005 h 2442259"/>
                <a:gd name="connsiteX273" fmla="*/ 2865556 w 12192000"/>
                <a:gd name="connsiteY273" fmla="*/ 1339465 h 2442259"/>
                <a:gd name="connsiteX274" fmla="*/ 2885982 w 12192000"/>
                <a:gd name="connsiteY274" fmla="*/ 1337917 h 2442259"/>
                <a:gd name="connsiteX275" fmla="*/ 2906456 w 12192000"/>
                <a:gd name="connsiteY275" fmla="*/ 1336360 h 2442259"/>
                <a:gd name="connsiteX276" fmla="*/ 2926970 w 12192000"/>
                <a:gd name="connsiteY276" fmla="*/ 1334790 h 2442259"/>
                <a:gd name="connsiteX277" fmla="*/ 2947527 w 12192000"/>
                <a:gd name="connsiteY277" fmla="*/ 1333208 h 2442259"/>
                <a:gd name="connsiteX278" fmla="*/ 2968122 w 12192000"/>
                <a:gd name="connsiteY278" fmla="*/ 1331610 h 2442259"/>
                <a:gd name="connsiteX279" fmla="*/ 2988754 w 12192000"/>
                <a:gd name="connsiteY279" fmla="*/ 1329995 h 2442259"/>
                <a:gd name="connsiteX280" fmla="*/ 3009420 w 12192000"/>
                <a:gd name="connsiteY280" fmla="*/ 1328360 h 2442259"/>
                <a:gd name="connsiteX281" fmla="*/ 3030118 w 12192000"/>
                <a:gd name="connsiteY281" fmla="*/ 1326705 h 2442259"/>
                <a:gd name="connsiteX282" fmla="*/ 3050845 w 12192000"/>
                <a:gd name="connsiteY282" fmla="*/ 1325028 h 2442259"/>
                <a:gd name="connsiteX283" fmla="*/ 3071600 w 12192000"/>
                <a:gd name="connsiteY283" fmla="*/ 1323326 h 2442259"/>
                <a:gd name="connsiteX284" fmla="*/ 3092381 w 12192000"/>
                <a:gd name="connsiteY284" fmla="*/ 1321598 h 2442259"/>
                <a:gd name="connsiteX285" fmla="*/ 3113185 w 12192000"/>
                <a:gd name="connsiteY285" fmla="*/ 1319842 h 2442259"/>
                <a:gd name="connsiteX286" fmla="*/ 3134010 w 12192000"/>
                <a:gd name="connsiteY286" fmla="*/ 1318056 h 2442259"/>
                <a:gd name="connsiteX287" fmla="*/ 3154853 w 12192000"/>
                <a:gd name="connsiteY287" fmla="*/ 1316239 h 2442259"/>
                <a:gd name="connsiteX288" fmla="*/ 3175713 w 12192000"/>
                <a:gd name="connsiteY288" fmla="*/ 1314389 h 2442259"/>
                <a:gd name="connsiteX289" fmla="*/ 3196587 w 12192000"/>
                <a:gd name="connsiteY289" fmla="*/ 1312503 h 2442259"/>
                <a:gd name="connsiteX290" fmla="*/ 3217473 w 12192000"/>
                <a:gd name="connsiteY290" fmla="*/ 1310580 h 2442259"/>
                <a:gd name="connsiteX291" fmla="*/ 3238369 w 12192000"/>
                <a:gd name="connsiteY291" fmla="*/ 1308618 h 2442259"/>
                <a:gd name="connsiteX292" fmla="*/ 3259273 w 12192000"/>
                <a:gd name="connsiteY292" fmla="*/ 1306615 h 2442259"/>
                <a:gd name="connsiteX293" fmla="*/ 3280181 w 12192000"/>
                <a:gd name="connsiteY293" fmla="*/ 1304570 h 2442259"/>
                <a:gd name="connsiteX294" fmla="*/ 3301094 w 12192000"/>
                <a:gd name="connsiteY294" fmla="*/ 1302481 h 2442259"/>
                <a:gd name="connsiteX295" fmla="*/ 3322006 w 12192000"/>
                <a:gd name="connsiteY295" fmla="*/ 1300346 h 2442259"/>
                <a:gd name="connsiteX296" fmla="*/ 3342918 w 12192000"/>
                <a:gd name="connsiteY296" fmla="*/ 1298162 h 2442259"/>
                <a:gd name="connsiteX297" fmla="*/ 3363826 w 12192000"/>
                <a:gd name="connsiteY297" fmla="*/ 1295930 h 2442259"/>
                <a:gd name="connsiteX298" fmla="*/ 3384728 w 12192000"/>
                <a:gd name="connsiteY298" fmla="*/ 1293645 h 2442259"/>
                <a:gd name="connsiteX299" fmla="*/ 3405624 w 12192000"/>
                <a:gd name="connsiteY299" fmla="*/ 1291307 h 2442259"/>
                <a:gd name="connsiteX300" fmla="*/ 3426508 w 12192000"/>
                <a:gd name="connsiteY300" fmla="*/ 1288914 h 2442259"/>
                <a:gd name="connsiteX301" fmla="*/ 3447380 w 12192000"/>
                <a:gd name="connsiteY301" fmla="*/ 1286463 h 2442259"/>
                <a:gd name="connsiteX302" fmla="*/ 3468238 w 12192000"/>
                <a:gd name="connsiteY302" fmla="*/ 1283954 h 2442259"/>
                <a:gd name="connsiteX303" fmla="*/ 3489079 w 12192000"/>
                <a:gd name="connsiteY303" fmla="*/ 1281384 h 2442259"/>
                <a:gd name="connsiteX304" fmla="*/ 3509901 w 12192000"/>
                <a:gd name="connsiteY304" fmla="*/ 1278752 h 2442259"/>
                <a:gd name="connsiteX305" fmla="*/ 3530702 w 12192000"/>
                <a:gd name="connsiteY305" fmla="*/ 1276056 h 2442259"/>
                <a:gd name="connsiteX306" fmla="*/ 3551479 w 12192000"/>
                <a:gd name="connsiteY306" fmla="*/ 1273293 h 2442259"/>
                <a:gd name="connsiteX307" fmla="*/ 3572231 w 12192000"/>
                <a:gd name="connsiteY307" fmla="*/ 1270463 h 2442259"/>
                <a:gd name="connsiteX308" fmla="*/ 3592955 w 12192000"/>
                <a:gd name="connsiteY308" fmla="*/ 1267562 h 2442259"/>
                <a:gd name="connsiteX309" fmla="*/ 3613649 w 12192000"/>
                <a:gd name="connsiteY309" fmla="*/ 1264590 h 2442259"/>
                <a:gd name="connsiteX310" fmla="*/ 3634311 w 12192000"/>
                <a:gd name="connsiteY310" fmla="*/ 1261544 h 2442259"/>
                <a:gd name="connsiteX311" fmla="*/ 3654938 w 12192000"/>
                <a:gd name="connsiteY311" fmla="*/ 1258423 h 2442259"/>
                <a:gd name="connsiteX312" fmla="*/ 3675530 w 12192000"/>
                <a:gd name="connsiteY312" fmla="*/ 1255226 h 2442259"/>
                <a:gd name="connsiteX313" fmla="*/ 3696082 w 12192000"/>
                <a:gd name="connsiteY313" fmla="*/ 1251949 h 2442259"/>
                <a:gd name="connsiteX314" fmla="*/ 3716593 w 12192000"/>
                <a:gd name="connsiteY314" fmla="*/ 1248591 h 2442259"/>
                <a:gd name="connsiteX315" fmla="*/ 3737060 w 12192000"/>
                <a:gd name="connsiteY315" fmla="*/ 1245151 h 2442259"/>
                <a:gd name="connsiteX316" fmla="*/ 3757483 w 12192000"/>
                <a:gd name="connsiteY316" fmla="*/ 1241627 h 2442259"/>
                <a:gd name="connsiteX317" fmla="*/ 3777858 w 12192000"/>
                <a:gd name="connsiteY317" fmla="*/ 1238015 h 2442259"/>
                <a:gd name="connsiteX318" fmla="*/ 3798183 w 12192000"/>
                <a:gd name="connsiteY318" fmla="*/ 1234316 h 2442259"/>
                <a:gd name="connsiteX319" fmla="*/ 3818456 w 12192000"/>
                <a:gd name="connsiteY319" fmla="*/ 1230528 h 2442259"/>
                <a:gd name="connsiteX320" fmla="*/ 3838674 w 12192000"/>
                <a:gd name="connsiteY320" fmla="*/ 1226647 h 2442259"/>
                <a:gd name="connsiteX321" fmla="*/ 3858836 w 12192000"/>
                <a:gd name="connsiteY321" fmla="*/ 1222673 h 2442259"/>
                <a:gd name="connsiteX322" fmla="*/ 3878941 w 12192000"/>
                <a:gd name="connsiteY322" fmla="*/ 1218603 h 2442259"/>
                <a:gd name="connsiteX323" fmla="*/ 3898983 w 12192000"/>
                <a:gd name="connsiteY323" fmla="*/ 1214436 h 2442259"/>
                <a:gd name="connsiteX324" fmla="*/ 3938835 w 12192000"/>
                <a:gd name="connsiteY324" fmla="*/ 1205812 h 2442259"/>
                <a:gd name="connsiteX325" fmla="*/ 3958824 w 12192000"/>
                <a:gd name="connsiteY325" fmla="*/ 1201275 h 2442259"/>
                <a:gd name="connsiteX326" fmla="*/ 3978721 w 12192000"/>
                <a:gd name="connsiteY326" fmla="*/ 1196574 h 2442259"/>
                <a:gd name="connsiteX327" fmla="*/ 3998597 w 12192000"/>
                <a:gd name="connsiteY327" fmla="*/ 1191697 h 2442259"/>
                <a:gd name="connsiteX328" fmla="*/ 4018449 w 12192000"/>
                <a:gd name="connsiteY328" fmla="*/ 1186648 h 2442259"/>
                <a:gd name="connsiteX329" fmla="*/ 4038282 w 12192000"/>
                <a:gd name="connsiteY329" fmla="*/ 1181432 h 2442259"/>
                <a:gd name="connsiteX330" fmla="*/ 4058095 w 12192000"/>
                <a:gd name="connsiteY330" fmla="*/ 1176054 h 2442259"/>
                <a:gd name="connsiteX331" fmla="*/ 4077889 w 12192000"/>
                <a:gd name="connsiteY331" fmla="*/ 1170518 h 2442259"/>
                <a:gd name="connsiteX332" fmla="*/ 4097665 w 12192000"/>
                <a:gd name="connsiteY332" fmla="*/ 1164827 h 2442259"/>
                <a:gd name="connsiteX333" fmla="*/ 4117423 w 12192000"/>
                <a:gd name="connsiteY333" fmla="*/ 1158987 h 2442259"/>
                <a:gd name="connsiteX334" fmla="*/ 4137165 w 12192000"/>
                <a:gd name="connsiteY334" fmla="*/ 1153002 h 2442259"/>
                <a:gd name="connsiteX335" fmla="*/ 4156889 w 12192000"/>
                <a:gd name="connsiteY335" fmla="*/ 1146876 h 2442259"/>
                <a:gd name="connsiteX336" fmla="*/ 4176599 w 12192000"/>
                <a:gd name="connsiteY336" fmla="*/ 1140613 h 2442259"/>
                <a:gd name="connsiteX337" fmla="*/ 4196295 w 12192000"/>
                <a:gd name="connsiteY337" fmla="*/ 1134217 h 2442259"/>
                <a:gd name="connsiteX338" fmla="*/ 4215976 w 12192000"/>
                <a:gd name="connsiteY338" fmla="*/ 1127695 h 2442259"/>
                <a:gd name="connsiteX339" fmla="*/ 4235647 w 12192000"/>
                <a:gd name="connsiteY339" fmla="*/ 1121048 h 2442259"/>
                <a:gd name="connsiteX340" fmla="*/ 4255302 w 12192000"/>
                <a:gd name="connsiteY340" fmla="*/ 1114283 h 2442259"/>
                <a:gd name="connsiteX341" fmla="*/ 4274945 w 12192000"/>
                <a:gd name="connsiteY341" fmla="*/ 1107402 h 2442259"/>
                <a:gd name="connsiteX342" fmla="*/ 4294580 w 12192000"/>
                <a:gd name="connsiteY342" fmla="*/ 1100410 h 2442259"/>
                <a:gd name="connsiteX343" fmla="*/ 4314205 w 12192000"/>
                <a:gd name="connsiteY343" fmla="*/ 1093313 h 2442259"/>
                <a:gd name="connsiteX344" fmla="*/ 4333819 w 12192000"/>
                <a:gd name="connsiteY344" fmla="*/ 1086112 h 2442259"/>
                <a:gd name="connsiteX345" fmla="*/ 4353426 w 12192000"/>
                <a:gd name="connsiteY345" fmla="*/ 1078815 h 2442259"/>
                <a:gd name="connsiteX346" fmla="*/ 4373025 w 12192000"/>
                <a:gd name="connsiteY346" fmla="*/ 1071424 h 2442259"/>
                <a:gd name="connsiteX347" fmla="*/ 4392617 w 12192000"/>
                <a:gd name="connsiteY347" fmla="*/ 1063945 h 2442259"/>
                <a:gd name="connsiteX348" fmla="*/ 4412203 w 12192000"/>
                <a:gd name="connsiteY348" fmla="*/ 1056380 h 2442259"/>
                <a:gd name="connsiteX349" fmla="*/ 4431786 w 12192000"/>
                <a:gd name="connsiteY349" fmla="*/ 1048735 h 2442259"/>
                <a:gd name="connsiteX350" fmla="*/ 4451360 w 12192000"/>
                <a:gd name="connsiteY350" fmla="*/ 1041013 h 2442259"/>
                <a:gd name="connsiteX351" fmla="*/ 4470933 w 12192000"/>
                <a:gd name="connsiteY351" fmla="*/ 1033220 h 2442259"/>
                <a:gd name="connsiteX352" fmla="*/ 4490501 w 12192000"/>
                <a:gd name="connsiteY352" fmla="*/ 1025359 h 2442259"/>
                <a:gd name="connsiteX353" fmla="*/ 4510068 w 12192000"/>
                <a:gd name="connsiteY353" fmla="*/ 1017434 h 2442259"/>
                <a:gd name="connsiteX354" fmla="*/ 4529633 w 12192000"/>
                <a:gd name="connsiteY354" fmla="*/ 1009451 h 2442259"/>
                <a:gd name="connsiteX355" fmla="*/ 4549197 w 12192000"/>
                <a:gd name="connsiteY355" fmla="*/ 1001413 h 2442259"/>
                <a:gd name="connsiteX356" fmla="*/ 4568762 w 12192000"/>
                <a:gd name="connsiteY356" fmla="*/ 993324 h 2442259"/>
                <a:gd name="connsiteX357" fmla="*/ 4588327 w 12192000"/>
                <a:gd name="connsiteY357" fmla="*/ 985190 h 2442259"/>
                <a:gd name="connsiteX358" fmla="*/ 4607894 w 12192000"/>
                <a:gd name="connsiteY358" fmla="*/ 977013 h 2442259"/>
                <a:gd name="connsiteX359" fmla="*/ 4627460 w 12192000"/>
                <a:gd name="connsiteY359" fmla="*/ 968798 h 2442259"/>
                <a:gd name="connsiteX360" fmla="*/ 4647033 w 12192000"/>
                <a:gd name="connsiteY360" fmla="*/ 960551 h 2442259"/>
                <a:gd name="connsiteX361" fmla="*/ 4666607 w 12192000"/>
                <a:gd name="connsiteY361" fmla="*/ 952275 h 2442259"/>
                <a:gd name="connsiteX362" fmla="*/ 4686186 w 12192000"/>
                <a:gd name="connsiteY362" fmla="*/ 943973 h 2442259"/>
                <a:gd name="connsiteX363" fmla="*/ 4705772 w 12192000"/>
                <a:gd name="connsiteY363" fmla="*/ 935651 h 2442259"/>
                <a:gd name="connsiteX364" fmla="*/ 4725362 w 12192000"/>
                <a:gd name="connsiteY364" fmla="*/ 927313 h 2442259"/>
                <a:gd name="connsiteX365" fmla="*/ 4744956 w 12192000"/>
                <a:gd name="connsiteY365" fmla="*/ 918963 h 2442259"/>
                <a:gd name="connsiteX366" fmla="*/ 4764560 w 12192000"/>
                <a:gd name="connsiteY366" fmla="*/ 910605 h 2442259"/>
                <a:gd name="connsiteX367" fmla="*/ 4784173 w 12192000"/>
                <a:gd name="connsiteY367" fmla="*/ 902244 h 2442259"/>
                <a:gd name="connsiteX368" fmla="*/ 4803794 w 12192000"/>
                <a:gd name="connsiteY368" fmla="*/ 893883 h 2442259"/>
                <a:gd name="connsiteX369" fmla="*/ 4823424 w 12192000"/>
                <a:gd name="connsiteY369" fmla="*/ 885528 h 2442259"/>
                <a:gd name="connsiteX370" fmla="*/ 4843066 w 12192000"/>
                <a:gd name="connsiteY370" fmla="*/ 877182 h 2442259"/>
                <a:gd name="connsiteX371" fmla="*/ 4862717 w 12192000"/>
                <a:gd name="connsiteY371" fmla="*/ 868850 h 2442259"/>
                <a:gd name="connsiteX372" fmla="*/ 4882379 w 12192000"/>
                <a:gd name="connsiteY372" fmla="*/ 860535 h 2442259"/>
                <a:gd name="connsiteX373" fmla="*/ 4902058 w 12192000"/>
                <a:gd name="connsiteY373" fmla="*/ 852243 h 2442259"/>
                <a:gd name="connsiteX374" fmla="*/ 4921745 w 12192000"/>
                <a:gd name="connsiteY374" fmla="*/ 843977 h 2442259"/>
                <a:gd name="connsiteX375" fmla="*/ 4941449 w 12192000"/>
                <a:gd name="connsiteY375" fmla="*/ 835742 h 2442259"/>
                <a:gd name="connsiteX376" fmla="*/ 4961164 w 12192000"/>
                <a:gd name="connsiteY376" fmla="*/ 827542 h 2442259"/>
                <a:gd name="connsiteX377" fmla="*/ 4980899 w 12192000"/>
                <a:gd name="connsiteY377" fmla="*/ 819381 h 2442259"/>
                <a:gd name="connsiteX378" fmla="*/ 5000647 w 12192000"/>
                <a:gd name="connsiteY378" fmla="*/ 811263 h 2442259"/>
                <a:gd name="connsiteX379" fmla="*/ 5020413 w 12192000"/>
                <a:gd name="connsiteY379" fmla="*/ 803193 h 2442259"/>
                <a:gd name="connsiteX380" fmla="*/ 5040194 w 12192000"/>
                <a:gd name="connsiteY380" fmla="*/ 795175 h 2442259"/>
                <a:gd name="connsiteX381" fmla="*/ 5059996 w 12192000"/>
                <a:gd name="connsiteY381" fmla="*/ 787214 h 2442259"/>
                <a:gd name="connsiteX382" fmla="*/ 5079816 w 12192000"/>
                <a:gd name="connsiteY382" fmla="*/ 779313 h 2442259"/>
                <a:gd name="connsiteX383" fmla="*/ 5099656 w 12192000"/>
                <a:gd name="connsiteY383" fmla="*/ 771476 h 2442259"/>
                <a:gd name="connsiteX384" fmla="*/ 5119516 w 12192000"/>
                <a:gd name="connsiteY384" fmla="*/ 763708 h 2442259"/>
                <a:gd name="connsiteX385" fmla="*/ 5139397 w 12192000"/>
                <a:gd name="connsiteY385" fmla="*/ 756014 h 2442259"/>
                <a:gd name="connsiteX386" fmla="*/ 5159301 w 12192000"/>
                <a:gd name="connsiteY386" fmla="*/ 748397 h 2442259"/>
                <a:gd name="connsiteX387" fmla="*/ 5179226 w 12192000"/>
                <a:gd name="connsiteY387" fmla="*/ 740862 h 2442259"/>
                <a:gd name="connsiteX388" fmla="*/ 5199174 w 12192000"/>
                <a:gd name="connsiteY388" fmla="*/ 733412 h 2442259"/>
                <a:gd name="connsiteX389" fmla="*/ 5219146 w 12192000"/>
                <a:gd name="connsiteY389" fmla="*/ 726052 h 2442259"/>
                <a:gd name="connsiteX390" fmla="*/ 5239144 w 12192000"/>
                <a:gd name="connsiteY390" fmla="*/ 718787 h 2442259"/>
                <a:gd name="connsiteX391" fmla="*/ 5259167 w 12192000"/>
                <a:gd name="connsiteY391" fmla="*/ 711621 h 2442259"/>
                <a:gd name="connsiteX392" fmla="*/ 5279214 w 12192000"/>
                <a:gd name="connsiteY392" fmla="*/ 704557 h 2442259"/>
                <a:gd name="connsiteX393" fmla="*/ 5299289 w 12192000"/>
                <a:gd name="connsiteY393" fmla="*/ 697601 h 2442259"/>
                <a:gd name="connsiteX394" fmla="*/ 5319393 w 12192000"/>
                <a:gd name="connsiteY394" fmla="*/ 690755 h 2442259"/>
                <a:gd name="connsiteX395" fmla="*/ 5339522 w 12192000"/>
                <a:gd name="connsiteY395" fmla="*/ 684025 h 2442259"/>
                <a:gd name="connsiteX396" fmla="*/ 5359682 w 12192000"/>
                <a:gd name="connsiteY396" fmla="*/ 677415 h 2442259"/>
                <a:gd name="connsiteX397" fmla="*/ 5379870 w 12192000"/>
                <a:gd name="connsiteY397" fmla="*/ 670929 h 2442259"/>
                <a:gd name="connsiteX398" fmla="*/ 5400089 w 12192000"/>
                <a:gd name="connsiteY398" fmla="*/ 664571 h 2442259"/>
                <a:gd name="connsiteX399" fmla="*/ 5420339 w 12192000"/>
                <a:gd name="connsiteY399" fmla="*/ 658345 h 2442259"/>
                <a:gd name="connsiteX400" fmla="*/ 5440621 w 12192000"/>
                <a:gd name="connsiteY400" fmla="*/ 652256 h 2442259"/>
                <a:gd name="connsiteX401" fmla="*/ 5460935 w 12192000"/>
                <a:gd name="connsiteY401" fmla="*/ 646307 h 2442259"/>
                <a:gd name="connsiteX402" fmla="*/ 5481283 w 12192000"/>
                <a:gd name="connsiteY402" fmla="*/ 640504 h 2442259"/>
                <a:gd name="connsiteX403" fmla="*/ 5501664 w 12192000"/>
                <a:gd name="connsiteY403" fmla="*/ 634849 h 2442259"/>
                <a:gd name="connsiteX404" fmla="*/ 5522079 w 12192000"/>
                <a:gd name="connsiteY404" fmla="*/ 629348 h 2442259"/>
                <a:gd name="connsiteX405" fmla="*/ 5542531 w 12192000"/>
                <a:gd name="connsiteY405" fmla="*/ 624005 h 2442259"/>
                <a:gd name="connsiteX406" fmla="*/ 5563018 w 12192000"/>
                <a:gd name="connsiteY406" fmla="*/ 618823 h 2442259"/>
                <a:gd name="connsiteX407" fmla="*/ 5583544 w 12192000"/>
                <a:gd name="connsiteY407" fmla="*/ 613807 h 2442259"/>
                <a:gd name="connsiteX408" fmla="*/ 5604103 w 12192000"/>
                <a:gd name="connsiteY408" fmla="*/ 608962 h 2442259"/>
                <a:gd name="connsiteX409" fmla="*/ 5624704 w 12192000"/>
                <a:gd name="connsiteY409" fmla="*/ 604290 h 2442259"/>
                <a:gd name="connsiteX410" fmla="*/ 5645340 w 12192000"/>
                <a:gd name="connsiteY410" fmla="*/ 599797 h 2442259"/>
                <a:gd name="connsiteX411" fmla="*/ 5666020 w 12192000"/>
                <a:gd name="connsiteY411" fmla="*/ 595487 h 2442259"/>
                <a:gd name="connsiteX412" fmla="*/ 5686736 w 12192000"/>
                <a:gd name="connsiteY412" fmla="*/ 591364 h 2442259"/>
                <a:gd name="connsiteX413" fmla="*/ 5707495 w 12192000"/>
                <a:gd name="connsiteY413" fmla="*/ 587431 h 2442259"/>
                <a:gd name="connsiteX414" fmla="*/ 5728297 w 12192000"/>
                <a:gd name="connsiteY414" fmla="*/ 583694 h 2442259"/>
                <a:gd name="connsiteX415" fmla="*/ 5749142 w 12192000"/>
                <a:gd name="connsiteY415" fmla="*/ 580156 h 2442259"/>
                <a:gd name="connsiteX416" fmla="*/ 5770029 w 12192000"/>
                <a:gd name="connsiteY416" fmla="*/ 576822 h 2442259"/>
                <a:gd name="connsiteX417" fmla="*/ 5790960 w 12192000"/>
                <a:gd name="connsiteY417" fmla="*/ 573696 h 2442259"/>
                <a:gd name="connsiteX418" fmla="*/ 5811937 w 12192000"/>
                <a:gd name="connsiteY418" fmla="*/ 570782 h 2442259"/>
                <a:gd name="connsiteX419" fmla="*/ 5832961 w 12192000"/>
                <a:gd name="connsiteY419" fmla="*/ 568083 h 2442259"/>
                <a:gd name="connsiteX420" fmla="*/ 5854028 w 12192000"/>
                <a:gd name="connsiteY420" fmla="*/ 565605 h 2442259"/>
                <a:gd name="connsiteX421" fmla="*/ 5875145 w 12192000"/>
                <a:gd name="connsiteY421" fmla="*/ 563351 h 2442259"/>
                <a:gd name="connsiteX422" fmla="*/ 5896311 w 12192000"/>
                <a:gd name="connsiteY422" fmla="*/ 561326 h 2442259"/>
                <a:gd name="connsiteX423" fmla="*/ 5938882 w 12192000"/>
                <a:gd name="connsiteY423" fmla="*/ 557972 h 2442259"/>
                <a:gd name="connsiteX424" fmla="*/ 5960055 w 12192000"/>
                <a:gd name="connsiteY424" fmla="*/ 556697 h 2442259"/>
                <a:gd name="connsiteX425" fmla="*/ 5981429 w 12192000"/>
                <a:gd name="connsiteY425" fmla="*/ 555712 h 2442259"/>
                <a:gd name="connsiteX426" fmla="*/ 6002889 w 12192000"/>
                <a:gd name="connsiteY426" fmla="*/ 555017 h 2442259"/>
                <a:gd name="connsiteX427" fmla="*/ 6024430 w 12192000"/>
                <a:gd name="connsiteY427" fmla="*/ 554608 h 2442259"/>
                <a:gd name="connsiteX428" fmla="*/ 6046057 w 12192000"/>
                <a:gd name="connsiteY428" fmla="*/ 554479 h 2442259"/>
                <a:gd name="connsiteX429" fmla="*/ 6067761 w 12192000"/>
                <a:gd name="connsiteY429" fmla="*/ 554623 h 2442259"/>
                <a:gd name="connsiteX430" fmla="*/ 6089542 w 12192000"/>
                <a:gd name="connsiteY430" fmla="*/ 555034 h 2442259"/>
                <a:gd name="connsiteX431" fmla="*/ 6111404 w 12192000"/>
                <a:gd name="connsiteY431" fmla="*/ 555707 h 2442259"/>
                <a:gd name="connsiteX432" fmla="*/ 6133337 w 12192000"/>
                <a:gd name="connsiteY432" fmla="*/ 556635 h 2442259"/>
                <a:gd name="connsiteX433" fmla="*/ 6155346 w 12192000"/>
                <a:gd name="connsiteY433" fmla="*/ 557813 h 2442259"/>
                <a:gd name="connsiteX434" fmla="*/ 6177425 w 12192000"/>
                <a:gd name="connsiteY434" fmla="*/ 559234 h 2442259"/>
                <a:gd name="connsiteX435" fmla="*/ 6199577 w 12192000"/>
                <a:gd name="connsiteY435" fmla="*/ 560893 h 2442259"/>
                <a:gd name="connsiteX436" fmla="*/ 6221794 w 12192000"/>
                <a:gd name="connsiteY436" fmla="*/ 562783 h 2442259"/>
                <a:gd name="connsiteX437" fmla="*/ 6244080 w 12192000"/>
                <a:gd name="connsiteY437" fmla="*/ 564899 h 2442259"/>
                <a:gd name="connsiteX438" fmla="*/ 6266431 w 12192000"/>
                <a:gd name="connsiteY438" fmla="*/ 567234 h 2442259"/>
                <a:gd name="connsiteX439" fmla="*/ 6288846 w 12192000"/>
                <a:gd name="connsiteY439" fmla="*/ 569782 h 2442259"/>
                <a:gd name="connsiteX440" fmla="*/ 6311321 w 12192000"/>
                <a:gd name="connsiteY440" fmla="*/ 572538 h 2442259"/>
                <a:gd name="connsiteX441" fmla="*/ 6333858 w 12192000"/>
                <a:gd name="connsiteY441" fmla="*/ 575495 h 2442259"/>
                <a:gd name="connsiteX442" fmla="*/ 6356453 w 12192000"/>
                <a:gd name="connsiteY442" fmla="*/ 578647 h 2442259"/>
                <a:gd name="connsiteX443" fmla="*/ 6379103 w 12192000"/>
                <a:gd name="connsiteY443" fmla="*/ 581988 h 2442259"/>
                <a:gd name="connsiteX444" fmla="*/ 6401811 w 12192000"/>
                <a:gd name="connsiteY444" fmla="*/ 585512 h 2442259"/>
                <a:gd name="connsiteX445" fmla="*/ 6424571 w 12192000"/>
                <a:gd name="connsiteY445" fmla="*/ 589213 h 2442259"/>
                <a:gd name="connsiteX446" fmla="*/ 6447383 w 12192000"/>
                <a:gd name="connsiteY446" fmla="*/ 593085 h 2442259"/>
                <a:gd name="connsiteX447" fmla="*/ 6470246 w 12192000"/>
                <a:gd name="connsiteY447" fmla="*/ 597122 h 2442259"/>
                <a:gd name="connsiteX448" fmla="*/ 6493156 w 12192000"/>
                <a:gd name="connsiteY448" fmla="*/ 601317 h 2442259"/>
                <a:gd name="connsiteX449" fmla="*/ 6516114 w 12192000"/>
                <a:gd name="connsiteY449" fmla="*/ 605665 h 2442259"/>
                <a:gd name="connsiteX450" fmla="*/ 6539116 w 12192000"/>
                <a:gd name="connsiteY450" fmla="*/ 610159 h 2442259"/>
                <a:gd name="connsiteX451" fmla="*/ 6562160 w 12192000"/>
                <a:gd name="connsiteY451" fmla="*/ 614793 h 2442259"/>
                <a:gd name="connsiteX452" fmla="*/ 6585248 w 12192000"/>
                <a:gd name="connsiteY452" fmla="*/ 619561 h 2442259"/>
                <a:gd name="connsiteX453" fmla="*/ 6608375 w 12192000"/>
                <a:gd name="connsiteY453" fmla="*/ 624458 h 2442259"/>
                <a:gd name="connsiteX454" fmla="*/ 6631542 w 12192000"/>
                <a:gd name="connsiteY454" fmla="*/ 629476 h 2442259"/>
                <a:gd name="connsiteX455" fmla="*/ 6654744 w 12192000"/>
                <a:gd name="connsiteY455" fmla="*/ 634610 h 2442259"/>
                <a:gd name="connsiteX456" fmla="*/ 6677981 w 12192000"/>
                <a:gd name="connsiteY456" fmla="*/ 639853 h 2442259"/>
                <a:gd name="connsiteX457" fmla="*/ 6701253 w 12192000"/>
                <a:gd name="connsiteY457" fmla="*/ 645200 h 2442259"/>
                <a:gd name="connsiteX458" fmla="*/ 6724555 w 12192000"/>
                <a:gd name="connsiteY458" fmla="*/ 650644 h 2442259"/>
                <a:gd name="connsiteX459" fmla="*/ 6747889 w 12192000"/>
                <a:gd name="connsiteY459" fmla="*/ 656180 h 2442259"/>
                <a:gd name="connsiteX460" fmla="*/ 6771249 w 12192000"/>
                <a:gd name="connsiteY460" fmla="*/ 661800 h 2442259"/>
                <a:gd name="connsiteX461" fmla="*/ 6794639 w 12192000"/>
                <a:gd name="connsiteY461" fmla="*/ 667499 h 2442259"/>
                <a:gd name="connsiteX462" fmla="*/ 6818052 w 12192000"/>
                <a:gd name="connsiteY462" fmla="*/ 673271 h 2442259"/>
                <a:gd name="connsiteX463" fmla="*/ 6841489 w 12192000"/>
                <a:gd name="connsiteY463" fmla="*/ 679110 h 2442259"/>
                <a:gd name="connsiteX464" fmla="*/ 6864948 w 12192000"/>
                <a:gd name="connsiteY464" fmla="*/ 685008 h 2442259"/>
                <a:gd name="connsiteX465" fmla="*/ 6888427 w 12192000"/>
                <a:gd name="connsiteY465" fmla="*/ 690961 h 2442259"/>
                <a:gd name="connsiteX466" fmla="*/ 6911925 w 12192000"/>
                <a:gd name="connsiteY466" fmla="*/ 696962 h 2442259"/>
                <a:gd name="connsiteX467" fmla="*/ 6935441 w 12192000"/>
                <a:gd name="connsiteY467" fmla="*/ 703005 h 2442259"/>
                <a:gd name="connsiteX468" fmla="*/ 6958970 w 12192000"/>
                <a:gd name="connsiteY468" fmla="*/ 709083 h 2442259"/>
                <a:gd name="connsiteX469" fmla="*/ 6982515 w 12192000"/>
                <a:gd name="connsiteY469" fmla="*/ 715191 h 2442259"/>
                <a:gd name="connsiteX470" fmla="*/ 7006072 w 12192000"/>
                <a:gd name="connsiteY470" fmla="*/ 721322 h 2442259"/>
                <a:gd name="connsiteX471" fmla="*/ 7029639 w 12192000"/>
                <a:gd name="connsiteY471" fmla="*/ 727471 h 2442259"/>
                <a:gd name="connsiteX472" fmla="*/ 7053216 w 12192000"/>
                <a:gd name="connsiteY472" fmla="*/ 733630 h 2442259"/>
                <a:gd name="connsiteX473" fmla="*/ 7076800 w 12192000"/>
                <a:gd name="connsiteY473" fmla="*/ 739794 h 2442259"/>
                <a:gd name="connsiteX474" fmla="*/ 7100388 w 12192000"/>
                <a:gd name="connsiteY474" fmla="*/ 745956 h 2442259"/>
                <a:gd name="connsiteX475" fmla="*/ 7123982 w 12192000"/>
                <a:gd name="connsiteY475" fmla="*/ 752112 h 2442259"/>
                <a:gd name="connsiteX476" fmla="*/ 7147578 w 12192000"/>
                <a:gd name="connsiteY476" fmla="*/ 758253 h 2442259"/>
                <a:gd name="connsiteX477" fmla="*/ 7171176 w 12192000"/>
                <a:gd name="connsiteY477" fmla="*/ 764374 h 2442259"/>
                <a:gd name="connsiteX478" fmla="*/ 7194773 w 12192000"/>
                <a:gd name="connsiteY478" fmla="*/ 770469 h 2442259"/>
                <a:gd name="connsiteX479" fmla="*/ 7218368 w 12192000"/>
                <a:gd name="connsiteY479" fmla="*/ 776532 h 2442259"/>
                <a:gd name="connsiteX480" fmla="*/ 7241959 w 12192000"/>
                <a:gd name="connsiteY480" fmla="*/ 782557 h 2442259"/>
                <a:gd name="connsiteX481" fmla="*/ 7265545 w 12192000"/>
                <a:gd name="connsiteY481" fmla="*/ 788537 h 2442259"/>
                <a:gd name="connsiteX482" fmla="*/ 7289125 w 12192000"/>
                <a:gd name="connsiteY482" fmla="*/ 794465 h 2442259"/>
                <a:gd name="connsiteX483" fmla="*/ 7312695 w 12192000"/>
                <a:gd name="connsiteY483" fmla="*/ 800336 h 2442259"/>
                <a:gd name="connsiteX484" fmla="*/ 7336256 w 12192000"/>
                <a:gd name="connsiteY484" fmla="*/ 806145 h 2442259"/>
                <a:gd name="connsiteX485" fmla="*/ 7359805 w 12192000"/>
                <a:gd name="connsiteY485" fmla="*/ 811884 h 2442259"/>
                <a:gd name="connsiteX486" fmla="*/ 7383341 w 12192000"/>
                <a:gd name="connsiteY486" fmla="*/ 817547 h 2442259"/>
                <a:gd name="connsiteX487" fmla="*/ 7406862 w 12192000"/>
                <a:gd name="connsiteY487" fmla="*/ 823128 h 2442259"/>
                <a:gd name="connsiteX488" fmla="*/ 7430368 w 12192000"/>
                <a:gd name="connsiteY488" fmla="*/ 828621 h 2442259"/>
                <a:gd name="connsiteX489" fmla="*/ 7453856 w 12192000"/>
                <a:gd name="connsiteY489" fmla="*/ 834019 h 2442259"/>
                <a:gd name="connsiteX490" fmla="*/ 7477324 w 12192000"/>
                <a:gd name="connsiteY490" fmla="*/ 839318 h 2442259"/>
                <a:gd name="connsiteX491" fmla="*/ 7500771 w 12192000"/>
                <a:gd name="connsiteY491" fmla="*/ 844509 h 2442259"/>
                <a:gd name="connsiteX492" fmla="*/ 7524196 w 12192000"/>
                <a:gd name="connsiteY492" fmla="*/ 849587 h 2442259"/>
                <a:gd name="connsiteX493" fmla="*/ 7547597 w 12192000"/>
                <a:gd name="connsiteY493" fmla="*/ 854546 h 2442259"/>
                <a:gd name="connsiteX494" fmla="*/ 7570973 w 12192000"/>
                <a:gd name="connsiteY494" fmla="*/ 859380 h 2442259"/>
                <a:gd name="connsiteX495" fmla="*/ 7594322 w 12192000"/>
                <a:gd name="connsiteY495" fmla="*/ 864082 h 2442259"/>
                <a:gd name="connsiteX496" fmla="*/ 7617643 w 12192000"/>
                <a:gd name="connsiteY496" fmla="*/ 868646 h 2442259"/>
                <a:gd name="connsiteX497" fmla="*/ 7640933 w 12192000"/>
                <a:gd name="connsiteY497" fmla="*/ 873065 h 2442259"/>
                <a:gd name="connsiteX498" fmla="*/ 7664192 w 12192000"/>
                <a:gd name="connsiteY498" fmla="*/ 877335 h 2442259"/>
                <a:gd name="connsiteX499" fmla="*/ 7687417 w 12192000"/>
                <a:gd name="connsiteY499" fmla="*/ 881446 h 2442259"/>
                <a:gd name="connsiteX500" fmla="*/ 7710608 w 12192000"/>
                <a:gd name="connsiteY500" fmla="*/ 885397 h 2442259"/>
                <a:gd name="connsiteX501" fmla="*/ 7733763 w 12192000"/>
                <a:gd name="connsiteY501" fmla="*/ 889177 h 2442259"/>
                <a:gd name="connsiteX502" fmla="*/ 7756881 w 12192000"/>
                <a:gd name="connsiteY502" fmla="*/ 892782 h 2442259"/>
                <a:gd name="connsiteX503" fmla="*/ 7779960 w 12192000"/>
                <a:gd name="connsiteY503" fmla="*/ 896205 h 2442259"/>
                <a:gd name="connsiteX504" fmla="*/ 7802996 w 12192000"/>
                <a:gd name="connsiteY504" fmla="*/ 899439 h 2442259"/>
                <a:gd name="connsiteX505" fmla="*/ 7825991 w 12192000"/>
                <a:gd name="connsiteY505" fmla="*/ 902480 h 2442259"/>
                <a:gd name="connsiteX506" fmla="*/ 7848943 w 12192000"/>
                <a:gd name="connsiteY506" fmla="*/ 905321 h 2442259"/>
                <a:gd name="connsiteX507" fmla="*/ 7871850 w 12192000"/>
                <a:gd name="connsiteY507" fmla="*/ 907953 h 2442259"/>
                <a:gd name="connsiteX508" fmla="*/ 7894709 w 12192000"/>
                <a:gd name="connsiteY508" fmla="*/ 910374 h 2442259"/>
                <a:gd name="connsiteX509" fmla="*/ 7917520 w 12192000"/>
                <a:gd name="connsiteY509" fmla="*/ 912574 h 2442259"/>
                <a:gd name="connsiteX510" fmla="*/ 7940281 w 12192000"/>
                <a:gd name="connsiteY510" fmla="*/ 914548 h 2442259"/>
                <a:gd name="connsiteX511" fmla="*/ 7962991 w 12192000"/>
                <a:gd name="connsiteY511" fmla="*/ 916290 h 2442259"/>
                <a:gd name="connsiteX512" fmla="*/ 7985650 w 12192000"/>
                <a:gd name="connsiteY512" fmla="*/ 917794 h 2442259"/>
                <a:gd name="connsiteX513" fmla="*/ 8008252 w 12192000"/>
                <a:gd name="connsiteY513" fmla="*/ 919052 h 2442259"/>
                <a:gd name="connsiteX514" fmla="*/ 8030798 w 12192000"/>
                <a:gd name="connsiteY514" fmla="*/ 920060 h 2442259"/>
                <a:gd name="connsiteX515" fmla="*/ 8053287 w 12192000"/>
                <a:gd name="connsiteY515" fmla="*/ 920810 h 2442259"/>
                <a:gd name="connsiteX516" fmla="*/ 8075718 w 12192000"/>
                <a:gd name="connsiteY516" fmla="*/ 921296 h 2442259"/>
                <a:gd name="connsiteX517" fmla="*/ 8098087 w 12192000"/>
                <a:gd name="connsiteY517" fmla="*/ 921511 h 2442259"/>
                <a:gd name="connsiteX518" fmla="*/ 8120394 w 12192000"/>
                <a:gd name="connsiteY518" fmla="*/ 921450 h 2442259"/>
                <a:gd name="connsiteX519" fmla="*/ 8142638 w 12192000"/>
                <a:gd name="connsiteY519" fmla="*/ 921105 h 2442259"/>
                <a:gd name="connsiteX520" fmla="*/ 8164814 w 12192000"/>
                <a:gd name="connsiteY520" fmla="*/ 920470 h 2442259"/>
                <a:gd name="connsiteX521" fmla="*/ 8186926 w 12192000"/>
                <a:gd name="connsiteY521" fmla="*/ 919540 h 2442259"/>
                <a:gd name="connsiteX522" fmla="*/ 8230823 w 12192000"/>
                <a:gd name="connsiteY522" fmla="*/ 916776 h 2442259"/>
                <a:gd name="connsiteX523" fmla="*/ 8252820 w 12192000"/>
                <a:gd name="connsiteY523" fmla="*/ 914946 h 2442259"/>
                <a:gd name="connsiteX524" fmla="*/ 8274765 w 12192000"/>
                <a:gd name="connsiteY524" fmla="*/ 912868 h 2442259"/>
                <a:gd name="connsiteX525" fmla="*/ 8296749 w 12192000"/>
                <a:gd name="connsiteY525" fmla="*/ 910540 h 2442259"/>
                <a:gd name="connsiteX526" fmla="*/ 8318766 w 12192000"/>
                <a:gd name="connsiteY526" fmla="*/ 907966 h 2442259"/>
                <a:gd name="connsiteX527" fmla="*/ 8340818 w 12192000"/>
                <a:gd name="connsiteY527" fmla="*/ 905151 h 2442259"/>
                <a:gd name="connsiteX528" fmla="*/ 8362902 w 12192000"/>
                <a:gd name="connsiteY528" fmla="*/ 902100 h 2442259"/>
                <a:gd name="connsiteX529" fmla="*/ 8385014 w 12192000"/>
                <a:gd name="connsiteY529" fmla="*/ 898817 h 2442259"/>
                <a:gd name="connsiteX530" fmla="*/ 8407155 w 12192000"/>
                <a:gd name="connsiteY530" fmla="*/ 895308 h 2442259"/>
                <a:gd name="connsiteX531" fmla="*/ 8429321 w 12192000"/>
                <a:gd name="connsiteY531" fmla="*/ 891576 h 2442259"/>
                <a:gd name="connsiteX532" fmla="*/ 8451512 w 12192000"/>
                <a:gd name="connsiteY532" fmla="*/ 887627 h 2442259"/>
                <a:gd name="connsiteX533" fmla="*/ 8473719 w 12192000"/>
                <a:gd name="connsiteY533" fmla="*/ 883464 h 2442259"/>
                <a:gd name="connsiteX534" fmla="*/ 8495949 w 12192000"/>
                <a:gd name="connsiteY534" fmla="*/ 879093 h 2442259"/>
                <a:gd name="connsiteX535" fmla="*/ 8518196 w 12192000"/>
                <a:gd name="connsiteY535" fmla="*/ 874520 h 2442259"/>
                <a:gd name="connsiteX536" fmla="*/ 8540458 w 12192000"/>
                <a:gd name="connsiteY536" fmla="*/ 869747 h 2442259"/>
                <a:gd name="connsiteX537" fmla="*/ 8562733 w 12192000"/>
                <a:gd name="connsiteY537" fmla="*/ 864780 h 2442259"/>
                <a:gd name="connsiteX538" fmla="*/ 8585020 w 12192000"/>
                <a:gd name="connsiteY538" fmla="*/ 859624 h 2442259"/>
                <a:gd name="connsiteX539" fmla="*/ 8607313 w 12192000"/>
                <a:gd name="connsiteY539" fmla="*/ 854282 h 2442259"/>
                <a:gd name="connsiteX540" fmla="*/ 8629615 w 12192000"/>
                <a:gd name="connsiteY540" fmla="*/ 848760 h 2442259"/>
                <a:gd name="connsiteX541" fmla="*/ 8651923 w 12192000"/>
                <a:gd name="connsiteY541" fmla="*/ 843063 h 2442259"/>
                <a:gd name="connsiteX542" fmla="*/ 8674229 w 12192000"/>
                <a:gd name="connsiteY542" fmla="*/ 837194 h 2442259"/>
                <a:gd name="connsiteX543" fmla="*/ 8696539 w 12192000"/>
                <a:gd name="connsiteY543" fmla="*/ 831159 h 2442259"/>
                <a:gd name="connsiteX544" fmla="*/ 8718849 w 12192000"/>
                <a:gd name="connsiteY544" fmla="*/ 824963 h 2442259"/>
                <a:gd name="connsiteX545" fmla="*/ 8741155 w 12192000"/>
                <a:gd name="connsiteY545" fmla="*/ 818610 h 2442259"/>
                <a:gd name="connsiteX546" fmla="*/ 8763455 w 12192000"/>
                <a:gd name="connsiteY546" fmla="*/ 812104 h 2442259"/>
                <a:gd name="connsiteX547" fmla="*/ 8785747 w 12192000"/>
                <a:gd name="connsiteY547" fmla="*/ 805450 h 2442259"/>
                <a:gd name="connsiteX548" fmla="*/ 8808031 w 12192000"/>
                <a:gd name="connsiteY548" fmla="*/ 798653 h 2442259"/>
                <a:gd name="connsiteX549" fmla="*/ 8830300 w 12192000"/>
                <a:gd name="connsiteY549" fmla="*/ 791717 h 2442259"/>
                <a:gd name="connsiteX550" fmla="*/ 8852559 w 12192000"/>
                <a:gd name="connsiteY550" fmla="*/ 784648 h 2442259"/>
                <a:gd name="connsiteX551" fmla="*/ 8874801 w 12192000"/>
                <a:gd name="connsiteY551" fmla="*/ 777448 h 2442259"/>
                <a:gd name="connsiteX552" fmla="*/ 8897025 w 12192000"/>
                <a:gd name="connsiteY552" fmla="*/ 770124 h 2442259"/>
                <a:gd name="connsiteX553" fmla="*/ 8919228 w 12192000"/>
                <a:gd name="connsiteY553" fmla="*/ 762681 h 2442259"/>
                <a:gd name="connsiteX554" fmla="*/ 8941411 w 12192000"/>
                <a:gd name="connsiteY554" fmla="*/ 755121 h 2442259"/>
                <a:gd name="connsiteX555" fmla="*/ 8963569 w 12192000"/>
                <a:gd name="connsiteY555" fmla="*/ 747451 h 2442259"/>
                <a:gd name="connsiteX556" fmla="*/ 8985701 w 12192000"/>
                <a:gd name="connsiteY556" fmla="*/ 739674 h 2442259"/>
                <a:gd name="connsiteX557" fmla="*/ 9007805 w 12192000"/>
                <a:gd name="connsiteY557" fmla="*/ 731795 h 2442259"/>
                <a:gd name="connsiteX558" fmla="*/ 9029879 w 12192000"/>
                <a:gd name="connsiteY558" fmla="*/ 723820 h 2442259"/>
                <a:gd name="connsiteX559" fmla="*/ 9051920 w 12192000"/>
                <a:gd name="connsiteY559" fmla="*/ 715751 h 2442259"/>
                <a:gd name="connsiteX560" fmla="*/ 9073927 w 12192000"/>
                <a:gd name="connsiteY560" fmla="*/ 707595 h 2442259"/>
                <a:gd name="connsiteX561" fmla="*/ 9095897 w 12192000"/>
                <a:gd name="connsiteY561" fmla="*/ 699356 h 2442259"/>
                <a:gd name="connsiteX562" fmla="*/ 9117829 w 12192000"/>
                <a:gd name="connsiteY562" fmla="*/ 691038 h 2442259"/>
                <a:gd name="connsiteX563" fmla="*/ 9139719 w 12192000"/>
                <a:gd name="connsiteY563" fmla="*/ 682646 h 2442259"/>
                <a:gd name="connsiteX564" fmla="*/ 9161568 w 12192000"/>
                <a:gd name="connsiteY564" fmla="*/ 674184 h 2442259"/>
                <a:gd name="connsiteX565" fmla="*/ 9183372 w 12192000"/>
                <a:gd name="connsiteY565" fmla="*/ 665657 h 2442259"/>
                <a:gd name="connsiteX566" fmla="*/ 9205129 w 12192000"/>
                <a:gd name="connsiteY566" fmla="*/ 657070 h 2442259"/>
                <a:gd name="connsiteX567" fmla="*/ 9226836 w 12192000"/>
                <a:gd name="connsiteY567" fmla="*/ 648427 h 2442259"/>
                <a:gd name="connsiteX568" fmla="*/ 9248492 w 12192000"/>
                <a:gd name="connsiteY568" fmla="*/ 639733 h 2442259"/>
                <a:gd name="connsiteX569" fmla="*/ 9270095 w 12192000"/>
                <a:gd name="connsiteY569" fmla="*/ 630993 h 2442259"/>
                <a:gd name="connsiteX570" fmla="*/ 9291643 w 12192000"/>
                <a:gd name="connsiteY570" fmla="*/ 622211 h 2442259"/>
                <a:gd name="connsiteX571" fmla="*/ 9313133 w 12192000"/>
                <a:gd name="connsiteY571" fmla="*/ 613391 h 2442259"/>
                <a:gd name="connsiteX572" fmla="*/ 9334563 w 12192000"/>
                <a:gd name="connsiteY572" fmla="*/ 604538 h 2442259"/>
                <a:gd name="connsiteX573" fmla="*/ 9355931 w 12192000"/>
                <a:gd name="connsiteY573" fmla="*/ 595658 h 2442259"/>
                <a:gd name="connsiteX574" fmla="*/ 9377237 w 12192000"/>
                <a:gd name="connsiteY574" fmla="*/ 586754 h 2442259"/>
                <a:gd name="connsiteX575" fmla="*/ 9398476 w 12192000"/>
                <a:gd name="connsiteY575" fmla="*/ 577830 h 2442259"/>
                <a:gd name="connsiteX576" fmla="*/ 9419647 w 12192000"/>
                <a:gd name="connsiteY576" fmla="*/ 568893 h 2442259"/>
                <a:gd name="connsiteX577" fmla="*/ 9440748 w 12192000"/>
                <a:gd name="connsiteY577" fmla="*/ 559946 h 2442259"/>
                <a:gd name="connsiteX578" fmla="*/ 9461777 w 12192000"/>
                <a:gd name="connsiteY578" fmla="*/ 550993 h 2442259"/>
                <a:gd name="connsiteX579" fmla="*/ 9482732 w 12192000"/>
                <a:gd name="connsiteY579" fmla="*/ 542040 h 2442259"/>
                <a:gd name="connsiteX580" fmla="*/ 9503609 w 12192000"/>
                <a:gd name="connsiteY580" fmla="*/ 533091 h 2442259"/>
                <a:gd name="connsiteX581" fmla="*/ 9524408 w 12192000"/>
                <a:gd name="connsiteY581" fmla="*/ 524152 h 2442259"/>
                <a:gd name="connsiteX582" fmla="*/ 9545127 w 12192000"/>
                <a:gd name="connsiteY582" fmla="*/ 515224 h 2442259"/>
                <a:gd name="connsiteX583" fmla="*/ 9565761 w 12192000"/>
                <a:gd name="connsiteY583" fmla="*/ 506315 h 2442259"/>
                <a:gd name="connsiteX584" fmla="*/ 9586313 w 12192000"/>
                <a:gd name="connsiteY584" fmla="*/ 497428 h 2442259"/>
                <a:gd name="connsiteX585" fmla="*/ 9606775 w 12192000"/>
                <a:gd name="connsiteY585" fmla="*/ 488568 h 2442259"/>
                <a:gd name="connsiteX586" fmla="*/ 9627150 w 12192000"/>
                <a:gd name="connsiteY586" fmla="*/ 479740 h 2442259"/>
                <a:gd name="connsiteX587" fmla="*/ 9647433 w 12192000"/>
                <a:gd name="connsiteY587" fmla="*/ 470948 h 2442259"/>
                <a:gd name="connsiteX588" fmla="*/ 9667621 w 12192000"/>
                <a:gd name="connsiteY588" fmla="*/ 462196 h 2442259"/>
                <a:gd name="connsiteX589" fmla="*/ 9687715 w 12192000"/>
                <a:gd name="connsiteY589" fmla="*/ 453490 h 2442259"/>
                <a:gd name="connsiteX590" fmla="*/ 9707710 w 12192000"/>
                <a:gd name="connsiteY590" fmla="*/ 444834 h 2442259"/>
                <a:gd name="connsiteX591" fmla="*/ 9727604 w 12192000"/>
                <a:gd name="connsiteY591" fmla="*/ 436233 h 2442259"/>
                <a:gd name="connsiteX592" fmla="*/ 9747398 w 12192000"/>
                <a:gd name="connsiteY592" fmla="*/ 427691 h 2442259"/>
                <a:gd name="connsiteX593" fmla="*/ 9767087 w 12192000"/>
                <a:gd name="connsiteY593" fmla="*/ 419212 h 2442259"/>
                <a:gd name="connsiteX594" fmla="*/ 9786668 w 12192000"/>
                <a:gd name="connsiteY594" fmla="*/ 410802 h 2442259"/>
                <a:gd name="connsiteX595" fmla="*/ 9806142 w 12192000"/>
                <a:gd name="connsiteY595" fmla="*/ 402465 h 2442259"/>
                <a:gd name="connsiteX596" fmla="*/ 9825504 w 12192000"/>
                <a:gd name="connsiteY596" fmla="*/ 394206 h 2442259"/>
                <a:gd name="connsiteX597" fmla="*/ 9844752 w 12192000"/>
                <a:gd name="connsiteY597" fmla="*/ 386028 h 2442259"/>
                <a:gd name="connsiteX598" fmla="*/ 9863887 w 12192000"/>
                <a:gd name="connsiteY598" fmla="*/ 377938 h 2442259"/>
                <a:gd name="connsiteX599" fmla="*/ 9882904 w 12192000"/>
                <a:gd name="connsiteY599" fmla="*/ 369938 h 2442259"/>
                <a:gd name="connsiteX600" fmla="*/ 9901799 w 12192000"/>
                <a:gd name="connsiteY600" fmla="*/ 362035 h 2442259"/>
                <a:gd name="connsiteX601" fmla="*/ 9920573 w 12192000"/>
                <a:gd name="connsiteY601" fmla="*/ 354232 h 2442259"/>
                <a:gd name="connsiteX602" fmla="*/ 9939225 w 12192000"/>
                <a:gd name="connsiteY602" fmla="*/ 346534 h 2442259"/>
                <a:gd name="connsiteX603" fmla="*/ 9957748 w 12192000"/>
                <a:gd name="connsiteY603" fmla="*/ 338947 h 2442259"/>
                <a:gd name="connsiteX604" fmla="*/ 9976144 w 12192000"/>
                <a:gd name="connsiteY604" fmla="*/ 331473 h 2442259"/>
                <a:gd name="connsiteX605" fmla="*/ 9994408 w 12192000"/>
                <a:gd name="connsiteY605" fmla="*/ 324119 h 2442259"/>
                <a:gd name="connsiteX606" fmla="*/ 10012540 w 12192000"/>
                <a:gd name="connsiteY606" fmla="*/ 316888 h 2442259"/>
                <a:gd name="connsiteX607" fmla="*/ 10030536 w 12192000"/>
                <a:gd name="connsiteY607" fmla="*/ 309785 h 2442259"/>
                <a:gd name="connsiteX608" fmla="*/ 10048394 w 12192000"/>
                <a:gd name="connsiteY608" fmla="*/ 302815 h 2442259"/>
                <a:gd name="connsiteX609" fmla="*/ 10066116 w 12192000"/>
                <a:gd name="connsiteY609" fmla="*/ 295982 h 2442259"/>
                <a:gd name="connsiteX610" fmla="*/ 10083690 w 12192000"/>
                <a:gd name="connsiteY610" fmla="*/ 289291 h 2442259"/>
                <a:gd name="connsiteX611" fmla="*/ 10101123 w 12192000"/>
                <a:gd name="connsiteY611" fmla="*/ 282746 h 2442259"/>
                <a:gd name="connsiteX612" fmla="*/ 10118408 w 12192000"/>
                <a:gd name="connsiteY612" fmla="*/ 276353 h 2442259"/>
                <a:gd name="connsiteX613" fmla="*/ 10135545 w 12192000"/>
                <a:gd name="connsiteY613" fmla="*/ 270115 h 2442259"/>
                <a:gd name="connsiteX614" fmla="*/ 10152529 w 12192000"/>
                <a:gd name="connsiteY614" fmla="*/ 264038 h 2442259"/>
                <a:gd name="connsiteX615" fmla="*/ 10169362 w 12192000"/>
                <a:gd name="connsiteY615" fmla="*/ 258125 h 2442259"/>
                <a:gd name="connsiteX616" fmla="*/ 10186038 w 12192000"/>
                <a:gd name="connsiteY616" fmla="*/ 252382 h 2442259"/>
                <a:gd name="connsiteX617" fmla="*/ 10202554 w 12192000"/>
                <a:gd name="connsiteY617" fmla="*/ 246812 h 2442259"/>
                <a:gd name="connsiteX618" fmla="*/ 10218909 w 12192000"/>
                <a:gd name="connsiteY618" fmla="*/ 241421 h 2442259"/>
                <a:gd name="connsiteX619" fmla="*/ 10235101 w 12192000"/>
                <a:gd name="connsiteY619" fmla="*/ 236213 h 2442259"/>
                <a:gd name="connsiteX620" fmla="*/ 10251130 w 12192000"/>
                <a:gd name="connsiteY620" fmla="*/ 231193 h 2442259"/>
                <a:gd name="connsiteX621" fmla="*/ 10282746 w 12192000"/>
                <a:gd name="connsiteY621" fmla="*/ 221712 h 2442259"/>
                <a:gd name="connsiteX622" fmla="*/ 10298380 w 12192000"/>
                <a:gd name="connsiteY622" fmla="*/ 217175 h 2442259"/>
                <a:gd name="connsiteX623" fmla="*/ 10313828 w 12192000"/>
                <a:gd name="connsiteY623" fmla="*/ 212700 h 2442259"/>
                <a:gd name="connsiteX624" fmla="*/ 10329089 w 12192000"/>
                <a:gd name="connsiteY624" fmla="*/ 208288 h 2442259"/>
                <a:gd name="connsiteX625" fmla="*/ 10344161 w 12192000"/>
                <a:gd name="connsiteY625" fmla="*/ 203938 h 2442259"/>
                <a:gd name="connsiteX626" fmla="*/ 10359054 w 12192000"/>
                <a:gd name="connsiteY626" fmla="*/ 199650 h 2442259"/>
                <a:gd name="connsiteX627" fmla="*/ 10373767 w 12192000"/>
                <a:gd name="connsiteY627" fmla="*/ 195424 h 2442259"/>
                <a:gd name="connsiteX628" fmla="*/ 10388304 w 12192000"/>
                <a:gd name="connsiteY628" fmla="*/ 191259 h 2442259"/>
                <a:gd name="connsiteX629" fmla="*/ 10402668 w 12192000"/>
                <a:gd name="connsiteY629" fmla="*/ 187154 h 2442259"/>
                <a:gd name="connsiteX630" fmla="*/ 10416862 w 12192000"/>
                <a:gd name="connsiteY630" fmla="*/ 183109 h 2442259"/>
                <a:gd name="connsiteX631" fmla="*/ 10430889 w 12192000"/>
                <a:gd name="connsiteY631" fmla="*/ 179123 h 2442259"/>
                <a:gd name="connsiteX632" fmla="*/ 10444748 w 12192000"/>
                <a:gd name="connsiteY632" fmla="*/ 175196 h 2442259"/>
                <a:gd name="connsiteX633" fmla="*/ 10458449 w 12192000"/>
                <a:gd name="connsiteY633" fmla="*/ 171328 h 2442259"/>
                <a:gd name="connsiteX634" fmla="*/ 10471990 w 12192000"/>
                <a:gd name="connsiteY634" fmla="*/ 167518 h 2442259"/>
                <a:gd name="connsiteX635" fmla="*/ 10485377 w 12192000"/>
                <a:gd name="connsiteY635" fmla="*/ 163765 h 2442259"/>
                <a:gd name="connsiteX636" fmla="*/ 10498611 w 12192000"/>
                <a:gd name="connsiteY636" fmla="*/ 160070 h 2442259"/>
                <a:gd name="connsiteX637" fmla="*/ 10511696 w 12192000"/>
                <a:gd name="connsiteY637" fmla="*/ 156431 h 2442259"/>
                <a:gd name="connsiteX638" fmla="*/ 10524629 w 12192000"/>
                <a:gd name="connsiteY638" fmla="*/ 152848 h 2442259"/>
                <a:gd name="connsiteX639" fmla="*/ 10537422 w 12192000"/>
                <a:gd name="connsiteY639" fmla="*/ 149321 h 2442259"/>
                <a:gd name="connsiteX640" fmla="*/ 10550076 w 12192000"/>
                <a:gd name="connsiteY640" fmla="*/ 145848 h 2442259"/>
                <a:gd name="connsiteX641" fmla="*/ 10562588 w 12192000"/>
                <a:gd name="connsiteY641" fmla="*/ 142430 h 2442259"/>
                <a:gd name="connsiteX642" fmla="*/ 10574965 w 12192000"/>
                <a:gd name="connsiteY642" fmla="*/ 139067 h 2442259"/>
                <a:gd name="connsiteX643" fmla="*/ 10587214 w 12192000"/>
                <a:gd name="connsiteY643" fmla="*/ 135757 h 2442259"/>
                <a:gd name="connsiteX644" fmla="*/ 10599331 w 12192000"/>
                <a:gd name="connsiteY644" fmla="*/ 132501 h 2442259"/>
                <a:gd name="connsiteX645" fmla="*/ 10611323 w 12192000"/>
                <a:gd name="connsiteY645" fmla="*/ 129297 h 2442259"/>
                <a:gd name="connsiteX646" fmla="*/ 10623190 w 12192000"/>
                <a:gd name="connsiteY646" fmla="*/ 126145 h 2442259"/>
                <a:gd name="connsiteX647" fmla="*/ 10634937 w 12192000"/>
                <a:gd name="connsiteY647" fmla="*/ 123045 h 2442259"/>
                <a:gd name="connsiteX648" fmla="*/ 10646567 w 12192000"/>
                <a:gd name="connsiteY648" fmla="*/ 119996 h 2442259"/>
                <a:gd name="connsiteX649" fmla="*/ 10658083 w 12192000"/>
                <a:gd name="connsiteY649" fmla="*/ 116997 h 2442259"/>
                <a:gd name="connsiteX650" fmla="*/ 10669487 w 12192000"/>
                <a:gd name="connsiteY650" fmla="*/ 114049 h 2442259"/>
                <a:gd name="connsiteX651" fmla="*/ 10680781 w 12192000"/>
                <a:gd name="connsiteY651" fmla="*/ 111151 h 2442259"/>
                <a:gd name="connsiteX652" fmla="*/ 10691971 w 12192000"/>
                <a:gd name="connsiteY652" fmla="*/ 108302 h 2442259"/>
                <a:gd name="connsiteX653" fmla="*/ 10703058 w 12192000"/>
                <a:gd name="connsiteY653" fmla="*/ 105502 h 2442259"/>
                <a:gd name="connsiteX654" fmla="*/ 10714045 w 12192000"/>
                <a:gd name="connsiteY654" fmla="*/ 102750 h 2442259"/>
                <a:gd name="connsiteX655" fmla="*/ 10724935 w 12192000"/>
                <a:gd name="connsiteY655" fmla="*/ 100046 h 2442259"/>
                <a:gd name="connsiteX656" fmla="*/ 10735731 w 12192000"/>
                <a:gd name="connsiteY656" fmla="*/ 97389 h 2442259"/>
                <a:gd name="connsiteX657" fmla="*/ 10746437 w 12192000"/>
                <a:gd name="connsiteY657" fmla="*/ 94779 h 2442259"/>
                <a:gd name="connsiteX658" fmla="*/ 10757054 w 12192000"/>
                <a:gd name="connsiteY658" fmla="*/ 92215 h 2442259"/>
                <a:gd name="connsiteX659" fmla="*/ 10767586 w 12192000"/>
                <a:gd name="connsiteY659" fmla="*/ 89697 h 2442259"/>
                <a:gd name="connsiteX660" fmla="*/ 10778036 w 12192000"/>
                <a:gd name="connsiteY660" fmla="*/ 87224 h 2442259"/>
                <a:gd name="connsiteX661" fmla="*/ 10788408 w 12192000"/>
                <a:gd name="connsiteY661" fmla="*/ 84796 h 2442259"/>
                <a:gd name="connsiteX662" fmla="*/ 10798703 w 12192000"/>
                <a:gd name="connsiteY662" fmla="*/ 82413 h 2442259"/>
                <a:gd name="connsiteX663" fmla="*/ 10808925 w 12192000"/>
                <a:gd name="connsiteY663" fmla="*/ 80073 h 2442259"/>
                <a:gd name="connsiteX664" fmla="*/ 10819077 w 12192000"/>
                <a:gd name="connsiteY664" fmla="*/ 77776 h 2442259"/>
                <a:gd name="connsiteX665" fmla="*/ 10829161 w 12192000"/>
                <a:gd name="connsiteY665" fmla="*/ 75523 h 2442259"/>
                <a:gd name="connsiteX666" fmla="*/ 10839181 w 12192000"/>
                <a:gd name="connsiteY666" fmla="*/ 73312 h 2442259"/>
                <a:gd name="connsiteX667" fmla="*/ 10849141 w 12192000"/>
                <a:gd name="connsiteY667" fmla="*/ 71142 h 2442259"/>
                <a:gd name="connsiteX668" fmla="*/ 10859042 w 12192000"/>
                <a:gd name="connsiteY668" fmla="*/ 69015 h 2442259"/>
                <a:gd name="connsiteX669" fmla="*/ 10868887 w 12192000"/>
                <a:gd name="connsiteY669" fmla="*/ 66927 h 2442259"/>
                <a:gd name="connsiteX670" fmla="*/ 10878679 w 12192000"/>
                <a:gd name="connsiteY670" fmla="*/ 64880 h 2442259"/>
                <a:gd name="connsiteX671" fmla="*/ 10888425 w 12192000"/>
                <a:gd name="connsiteY671" fmla="*/ 62873 h 2442259"/>
                <a:gd name="connsiteX672" fmla="*/ 10898121 w 12192000"/>
                <a:gd name="connsiteY672" fmla="*/ 60905 h 2442259"/>
                <a:gd name="connsiteX673" fmla="*/ 10907774 w 12192000"/>
                <a:gd name="connsiteY673" fmla="*/ 58976 h 2442259"/>
                <a:gd name="connsiteX674" fmla="*/ 10917387 w 12192000"/>
                <a:gd name="connsiteY674" fmla="*/ 57086 h 2442259"/>
                <a:gd name="connsiteX675" fmla="*/ 10926962 w 12192000"/>
                <a:gd name="connsiteY675" fmla="*/ 55233 h 2442259"/>
                <a:gd name="connsiteX676" fmla="*/ 10936504 w 12192000"/>
                <a:gd name="connsiteY676" fmla="*/ 53418 h 2442259"/>
                <a:gd name="connsiteX677" fmla="*/ 10946015 w 12192000"/>
                <a:gd name="connsiteY677" fmla="*/ 51640 h 2442259"/>
                <a:gd name="connsiteX678" fmla="*/ 10955495 w 12192000"/>
                <a:gd name="connsiteY678" fmla="*/ 49898 h 2442259"/>
                <a:gd name="connsiteX679" fmla="*/ 10964951 w 12192000"/>
                <a:gd name="connsiteY679" fmla="*/ 48191 h 2442259"/>
                <a:gd name="connsiteX680" fmla="*/ 10974387 w 12192000"/>
                <a:gd name="connsiteY680" fmla="*/ 46521 h 2442259"/>
                <a:gd name="connsiteX681" fmla="*/ 10983799 w 12192000"/>
                <a:gd name="connsiteY681" fmla="*/ 44885 h 2442259"/>
                <a:gd name="connsiteX682" fmla="*/ 10993197 w 12192000"/>
                <a:gd name="connsiteY682" fmla="*/ 43283 h 2442259"/>
                <a:gd name="connsiteX683" fmla="*/ 11002582 w 12192000"/>
                <a:gd name="connsiteY683" fmla="*/ 41715 h 2442259"/>
                <a:gd name="connsiteX684" fmla="*/ 11011955 w 12192000"/>
                <a:gd name="connsiteY684" fmla="*/ 40181 h 2442259"/>
                <a:gd name="connsiteX685" fmla="*/ 11021321 w 12192000"/>
                <a:gd name="connsiteY685" fmla="*/ 38680 h 2442259"/>
                <a:gd name="connsiteX686" fmla="*/ 11030685 w 12192000"/>
                <a:gd name="connsiteY686" fmla="*/ 37210 h 2442259"/>
                <a:gd name="connsiteX687" fmla="*/ 11040043 w 12192000"/>
                <a:gd name="connsiteY687" fmla="*/ 35773 h 2442259"/>
                <a:gd name="connsiteX688" fmla="*/ 11049404 w 12192000"/>
                <a:gd name="connsiteY688" fmla="*/ 34367 h 2442259"/>
                <a:gd name="connsiteX689" fmla="*/ 11058771 w 12192000"/>
                <a:gd name="connsiteY689" fmla="*/ 32992 h 2442259"/>
                <a:gd name="connsiteX690" fmla="*/ 11068147 w 12192000"/>
                <a:gd name="connsiteY690" fmla="*/ 31648 h 2442259"/>
                <a:gd name="connsiteX691" fmla="*/ 11077529 w 12192000"/>
                <a:gd name="connsiteY691" fmla="*/ 30334 h 2442259"/>
                <a:gd name="connsiteX692" fmla="*/ 11086928 w 12192000"/>
                <a:gd name="connsiteY692" fmla="*/ 29048 h 2442259"/>
                <a:gd name="connsiteX693" fmla="*/ 11096342 w 12192000"/>
                <a:gd name="connsiteY693" fmla="*/ 27792 h 2442259"/>
                <a:gd name="connsiteX694" fmla="*/ 11105776 w 12192000"/>
                <a:gd name="connsiteY694" fmla="*/ 26564 h 2442259"/>
                <a:gd name="connsiteX695" fmla="*/ 11115234 w 12192000"/>
                <a:gd name="connsiteY695" fmla="*/ 25365 h 2442259"/>
                <a:gd name="connsiteX696" fmla="*/ 11124715 w 12192000"/>
                <a:gd name="connsiteY696" fmla="*/ 24193 h 2442259"/>
                <a:gd name="connsiteX697" fmla="*/ 11134228 w 12192000"/>
                <a:gd name="connsiteY697" fmla="*/ 23047 h 2442259"/>
                <a:gd name="connsiteX698" fmla="*/ 11143768 w 12192000"/>
                <a:gd name="connsiteY698" fmla="*/ 21928 h 2442259"/>
                <a:gd name="connsiteX699" fmla="*/ 11153345 w 12192000"/>
                <a:gd name="connsiteY699" fmla="*/ 20835 h 2442259"/>
                <a:gd name="connsiteX700" fmla="*/ 11162959 w 12192000"/>
                <a:gd name="connsiteY700" fmla="*/ 19768 h 2442259"/>
                <a:gd name="connsiteX701" fmla="*/ 11172614 w 12192000"/>
                <a:gd name="connsiteY701" fmla="*/ 18726 h 2442259"/>
                <a:gd name="connsiteX702" fmla="*/ 11182313 w 12192000"/>
                <a:gd name="connsiteY702" fmla="*/ 17708 h 2442259"/>
                <a:gd name="connsiteX703" fmla="*/ 11192057 w 12192000"/>
                <a:gd name="connsiteY703" fmla="*/ 16715 h 2442259"/>
                <a:gd name="connsiteX704" fmla="*/ 11201851 w 12192000"/>
                <a:gd name="connsiteY704" fmla="*/ 15745 h 2442259"/>
                <a:gd name="connsiteX705" fmla="*/ 11211698 w 12192000"/>
                <a:gd name="connsiteY705" fmla="*/ 14798 h 2442259"/>
                <a:gd name="connsiteX706" fmla="*/ 11221600 w 12192000"/>
                <a:gd name="connsiteY706" fmla="*/ 13873 h 2442259"/>
                <a:gd name="connsiteX707" fmla="*/ 11231558 w 12192000"/>
                <a:gd name="connsiteY707" fmla="*/ 12971 h 2442259"/>
                <a:gd name="connsiteX708" fmla="*/ 11241583 w 12192000"/>
                <a:gd name="connsiteY708" fmla="*/ 12091 h 2442259"/>
                <a:gd name="connsiteX709" fmla="*/ 11251667 w 12192000"/>
                <a:gd name="connsiteY709" fmla="*/ 11231 h 2442259"/>
                <a:gd name="connsiteX710" fmla="*/ 11261821 w 12192000"/>
                <a:gd name="connsiteY710" fmla="*/ 10393 h 2442259"/>
                <a:gd name="connsiteX711" fmla="*/ 11272046 w 12192000"/>
                <a:gd name="connsiteY711" fmla="*/ 9575 h 2442259"/>
                <a:gd name="connsiteX712" fmla="*/ 11282342 w 12192000"/>
                <a:gd name="connsiteY712" fmla="*/ 8776 h 2442259"/>
                <a:gd name="connsiteX713" fmla="*/ 11292715 w 12192000"/>
                <a:gd name="connsiteY713" fmla="*/ 7997 h 2442259"/>
                <a:gd name="connsiteX714" fmla="*/ 11303168 w 12192000"/>
                <a:gd name="connsiteY714" fmla="*/ 7237 h 2442259"/>
                <a:gd name="connsiteX715" fmla="*/ 11313703 w 12192000"/>
                <a:gd name="connsiteY715" fmla="*/ 6494 h 2442259"/>
                <a:gd name="connsiteX716" fmla="*/ 11324323 w 12192000"/>
                <a:gd name="connsiteY716" fmla="*/ 5770 h 2442259"/>
                <a:gd name="connsiteX717" fmla="*/ 11335030 w 12192000"/>
                <a:gd name="connsiteY717" fmla="*/ 5063 h 2442259"/>
                <a:gd name="connsiteX718" fmla="*/ 11345829 w 12192000"/>
                <a:gd name="connsiteY718" fmla="*/ 4372 h 2442259"/>
                <a:gd name="connsiteX719" fmla="*/ 11356722 w 12192000"/>
                <a:gd name="connsiteY719" fmla="*/ 3699 h 2442259"/>
                <a:gd name="connsiteX720" fmla="*/ 11378816 w 12192000"/>
                <a:gd name="connsiteY720" fmla="*/ 2397 h 2442259"/>
                <a:gd name="connsiteX721" fmla="*/ 11389822 w 12192000"/>
                <a:gd name="connsiteY721" fmla="*/ 1814 h 2442259"/>
                <a:gd name="connsiteX722" fmla="*/ 11400946 w 12192000"/>
                <a:gd name="connsiteY722" fmla="*/ 1313 h 2442259"/>
                <a:gd name="connsiteX723" fmla="*/ 11412121 w 12192000"/>
                <a:gd name="connsiteY723" fmla="*/ 895 h 2442259"/>
                <a:gd name="connsiteX724" fmla="*/ 11423342 w 12192000"/>
                <a:gd name="connsiteY724" fmla="*/ 558 h 2442259"/>
                <a:gd name="connsiteX725" fmla="*/ 11434615 w 12192000"/>
                <a:gd name="connsiteY725" fmla="*/ 302 h 2442259"/>
                <a:gd name="connsiteX726" fmla="*/ 11445935 w 12192000"/>
                <a:gd name="connsiteY726" fmla="*/ 125 h 2442259"/>
                <a:gd name="connsiteX727" fmla="*/ 11457300 w 12192000"/>
                <a:gd name="connsiteY727" fmla="*/ 25 h 2442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</a:cxnLst>
              <a:rect l="l" t="t" r="r" b="b"/>
              <a:pathLst>
                <a:path w="12192000" h="2442259">
                  <a:moveTo>
                    <a:pt x="11468709" y="0"/>
                  </a:moveTo>
                  <a:lnTo>
                    <a:pt x="11480162" y="49"/>
                  </a:lnTo>
                  <a:lnTo>
                    <a:pt x="11491656" y="170"/>
                  </a:lnTo>
                  <a:lnTo>
                    <a:pt x="11503185" y="361"/>
                  </a:lnTo>
                  <a:lnTo>
                    <a:pt x="11514757" y="621"/>
                  </a:lnTo>
                  <a:lnTo>
                    <a:pt x="11526364" y="948"/>
                  </a:lnTo>
                  <a:lnTo>
                    <a:pt x="11538006" y="1341"/>
                  </a:lnTo>
                  <a:lnTo>
                    <a:pt x="11549682" y="1798"/>
                  </a:lnTo>
                  <a:lnTo>
                    <a:pt x="11561392" y="2317"/>
                  </a:lnTo>
                  <a:lnTo>
                    <a:pt x="11573128" y="2895"/>
                  </a:lnTo>
                  <a:lnTo>
                    <a:pt x="11584898" y="3534"/>
                  </a:lnTo>
                  <a:lnTo>
                    <a:pt x="11596695" y="4229"/>
                  </a:lnTo>
                  <a:lnTo>
                    <a:pt x="11608514" y="4979"/>
                  </a:lnTo>
                  <a:lnTo>
                    <a:pt x="11620363" y="5784"/>
                  </a:lnTo>
                  <a:lnTo>
                    <a:pt x="11632234" y="6640"/>
                  </a:lnTo>
                  <a:lnTo>
                    <a:pt x="11644128" y="7548"/>
                  </a:lnTo>
                  <a:lnTo>
                    <a:pt x="11656041" y="8504"/>
                  </a:lnTo>
                  <a:lnTo>
                    <a:pt x="11667974" y="9507"/>
                  </a:lnTo>
                  <a:lnTo>
                    <a:pt x="11679923" y="10555"/>
                  </a:lnTo>
                  <a:lnTo>
                    <a:pt x="11691889" y="11647"/>
                  </a:lnTo>
                  <a:lnTo>
                    <a:pt x="11703870" y="12781"/>
                  </a:lnTo>
                  <a:lnTo>
                    <a:pt x="11715864" y="13956"/>
                  </a:lnTo>
                  <a:lnTo>
                    <a:pt x="11727869" y="15169"/>
                  </a:lnTo>
                  <a:lnTo>
                    <a:pt x="11739886" y="16419"/>
                  </a:lnTo>
                  <a:lnTo>
                    <a:pt x="11751910" y="17705"/>
                  </a:lnTo>
                  <a:lnTo>
                    <a:pt x="11763942" y="19024"/>
                  </a:lnTo>
                  <a:lnTo>
                    <a:pt x="11775980" y="20375"/>
                  </a:lnTo>
                  <a:lnTo>
                    <a:pt x="11788024" y="21756"/>
                  </a:lnTo>
                  <a:lnTo>
                    <a:pt x="11800069" y="23166"/>
                  </a:lnTo>
                  <a:lnTo>
                    <a:pt x="11812118" y="24603"/>
                  </a:lnTo>
                  <a:lnTo>
                    <a:pt x="11824165" y="26065"/>
                  </a:lnTo>
                  <a:lnTo>
                    <a:pt x="11836212" y="27551"/>
                  </a:lnTo>
                  <a:lnTo>
                    <a:pt x="11848256" y="29058"/>
                  </a:lnTo>
                  <a:lnTo>
                    <a:pt x="11860295" y="30586"/>
                  </a:lnTo>
                  <a:lnTo>
                    <a:pt x="11872329" y="32132"/>
                  </a:lnTo>
                  <a:lnTo>
                    <a:pt x="11884358" y="33694"/>
                  </a:lnTo>
                  <a:lnTo>
                    <a:pt x="11896375" y="35271"/>
                  </a:lnTo>
                  <a:lnTo>
                    <a:pt x="11908385" y="36862"/>
                  </a:lnTo>
                  <a:lnTo>
                    <a:pt x="11920384" y="38465"/>
                  </a:lnTo>
                  <a:lnTo>
                    <a:pt x="11932370" y="40078"/>
                  </a:lnTo>
                  <a:lnTo>
                    <a:pt x="11944340" y="41698"/>
                  </a:lnTo>
                  <a:lnTo>
                    <a:pt x="11956296" y="43326"/>
                  </a:lnTo>
                  <a:lnTo>
                    <a:pt x="11968235" y="44958"/>
                  </a:lnTo>
                  <a:lnTo>
                    <a:pt x="11980155" y="46593"/>
                  </a:lnTo>
                  <a:lnTo>
                    <a:pt x="11992056" y="48230"/>
                  </a:lnTo>
                  <a:lnTo>
                    <a:pt x="12003935" y="49866"/>
                  </a:lnTo>
                  <a:lnTo>
                    <a:pt x="12015793" y="51501"/>
                  </a:lnTo>
                  <a:lnTo>
                    <a:pt x="12027625" y="53132"/>
                  </a:lnTo>
                  <a:lnTo>
                    <a:pt x="12039434" y="54758"/>
                  </a:lnTo>
                  <a:lnTo>
                    <a:pt x="12051214" y="56376"/>
                  </a:lnTo>
                  <a:lnTo>
                    <a:pt x="12062967" y="57986"/>
                  </a:lnTo>
                  <a:lnTo>
                    <a:pt x="12074691" y="59586"/>
                  </a:lnTo>
                  <a:lnTo>
                    <a:pt x="12086383" y="61173"/>
                  </a:lnTo>
                  <a:lnTo>
                    <a:pt x="12098043" y="62746"/>
                  </a:lnTo>
                  <a:lnTo>
                    <a:pt x="12109668" y="64304"/>
                  </a:lnTo>
                  <a:lnTo>
                    <a:pt x="12121259" y="65845"/>
                  </a:lnTo>
                  <a:lnTo>
                    <a:pt x="12132813" y="67366"/>
                  </a:lnTo>
                  <a:lnTo>
                    <a:pt x="12144329" y="68867"/>
                  </a:lnTo>
                  <a:lnTo>
                    <a:pt x="12155807" y="70346"/>
                  </a:lnTo>
                  <a:lnTo>
                    <a:pt x="12167242" y="71800"/>
                  </a:lnTo>
                  <a:lnTo>
                    <a:pt x="12178637" y="73229"/>
                  </a:lnTo>
                  <a:lnTo>
                    <a:pt x="12189987" y="74631"/>
                  </a:lnTo>
                  <a:lnTo>
                    <a:pt x="12192000" y="74875"/>
                  </a:lnTo>
                  <a:lnTo>
                    <a:pt x="12192000" y="2442259"/>
                  </a:lnTo>
                  <a:lnTo>
                    <a:pt x="0" y="2442259"/>
                  </a:lnTo>
                  <a:lnTo>
                    <a:pt x="0" y="2047737"/>
                  </a:lnTo>
                  <a:lnTo>
                    <a:pt x="2670" y="2047186"/>
                  </a:lnTo>
                  <a:lnTo>
                    <a:pt x="16470" y="2044329"/>
                  </a:lnTo>
                  <a:lnTo>
                    <a:pt x="30257" y="2041464"/>
                  </a:lnTo>
                  <a:lnTo>
                    <a:pt x="44034" y="2038593"/>
                  </a:lnTo>
                  <a:lnTo>
                    <a:pt x="57799" y="2035714"/>
                  </a:lnTo>
                  <a:lnTo>
                    <a:pt x="71553" y="2032827"/>
                  </a:lnTo>
                  <a:lnTo>
                    <a:pt x="85294" y="2029932"/>
                  </a:lnTo>
                  <a:lnTo>
                    <a:pt x="99023" y="2027030"/>
                  </a:lnTo>
                  <a:lnTo>
                    <a:pt x="112740" y="2024120"/>
                  </a:lnTo>
                  <a:lnTo>
                    <a:pt x="126445" y="2021202"/>
                  </a:lnTo>
                  <a:lnTo>
                    <a:pt x="140136" y="2018275"/>
                  </a:lnTo>
                  <a:lnTo>
                    <a:pt x="153814" y="2015339"/>
                  </a:lnTo>
                  <a:lnTo>
                    <a:pt x="167477" y="2012395"/>
                  </a:lnTo>
                  <a:lnTo>
                    <a:pt x="181128" y="2009441"/>
                  </a:lnTo>
                  <a:lnTo>
                    <a:pt x="194764" y="2006479"/>
                  </a:lnTo>
                  <a:lnTo>
                    <a:pt x="208385" y="2003507"/>
                  </a:lnTo>
                  <a:lnTo>
                    <a:pt x="221992" y="2000527"/>
                  </a:lnTo>
                  <a:lnTo>
                    <a:pt x="235584" y="1997536"/>
                  </a:lnTo>
                  <a:lnTo>
                    <a:pt x="249160" y="1994536"/>
                  </a:lnTo>
                  <a:lnTo>
                    <a:pt x="262722" y="1991526"/>
                  </a:lnTo>
                  <a:lnTo>
                    <a:pt x="276267" y="1988505"/>
                  </a:lnTo>
                  <a:lnTo>
                    <a:pt x="289796" y="1985474"/>
                  </a:lnTo>
                  <a:lnTo>
                    <a:pt x="303309" y="1982433"/>
                  </a:lnTo>
                  <a:lnTo>
                    <a:pt x="316804" y="1979381"/>
                  </a:lnTo>
                  <a:lnTo>
                    <a:pt x="330284" y="1976318"/>
                  </a:lnTo>
                  <a:lnTo>
                    <a:pt x="343745" y="1973244"/>
                  </a:lnTo>
                  <a:lnTo>
                    <a:pt x="357190" y="1970159"/>
                  </a:lnTo>
                  <a:lnTo>
                    <a:pt x="370616" y="1967062"/>
                  </a:lnTo>
                  <a:lnTo>
                    <a:pt x="384026" y="1963954"/>
                  </a:lnTo>
                  <a:lnTo>
                    <a:pt x="397415" y="1960834"/>
                  </a:lnTo>
                  <a:lnTo>
                    <a:pt x="410788" y="1957703"/>
                  </a:lnTo>
                  <a:lnTo>
                    <a:pt x="424139" y="1954559"/>
                  </a:lnTo>
                  <a:lnTo>
                    <a:pt x="437474" y="1951404"/>
                  </a:lnTo>
                  <a:lnTo>
                    <a:pt x="450788" y="1948235"/>
                  </a:lnTo>
                  <a:lnTo>
                    <a:pt x="464082" y="1945054"/>
                  </a:lnTo>
                  <a:lnTo>
                    <a:pt x="477357" y="1941860"/>
                  </a:lnTo>
                  <a:lnTo>
                    <a:pt x="490612" y="1938654"/>
                  </a:lnTo>
                  <a:lnTo>
                    <a:pt x="503845" y="1935434"/>
                  </a:lnTo>
                  <a:lnTo>
                    <a:pt x="517059" y="1932201"/>
                  </a:lnTo>
                  <a:lnTo>
                    <a:pt x="530250" y="1928954"/>
                  </a:lnTo>
                  <a:lnTo>
                    <a:pt x="543421" y="1925694"/>
                  </a:lnTo>
                  <a:lnTo>
                    <a:pt x="556570" y="1922420"/>
                  </a:lnTo>
                  <a:lnTo>
                    <a:pt x="569697" y="1919131"/>
                  </a:lnTo>
                  <a:lnTo>
                    <a:pt x="582802" y="1915829"/>
                  </a:lnTo>
                  <a:lnTo>
                    <a:pt x="595884" y="1912513"/>
                  </a:lnTo>
                  <a:lnTo>
                    <a:pt x="608945" y="1909182"/>
                  </a:lnTo>
                  <a:lnTo>
                    <a:pt x="621981" y="1905835"/>
                  </a:lnTo>
                  <a:lnTo>
                    <a:pt x="634994" y="1902475"/>
                  </a:lnTo>
                  <a:lnTo>
                    <a:pt x="647984" y="1899099"/>
                  </a:lnTo>
                  <a:lnTo>
                    <a:pt x="660951" y="1895708"/>
                  </a:lnTo>
                  <a:lnTo>
                    <a:pt x="673891" y="1892301"/>
                  </a:lnTo>
                  <a:lnTo>
                    <a:pt x="686810" y="1888880"/>
                  </a:lnTo>
                  <a:lnTo>
                    <a:pt x="699703" y="1885442"/>
                  </a:lnTo>
                  <a:lnTo>
                    <a:pt x="712570" y="1881988"/>
                  </a:lnTo>
                  <a:lnTo>
                    <a:pt x="725413" y="1878518"/>
                  </a:lnTo>
                  <a:lnTo>
                    <a:pt x="738230" y="1875032"/>
                  </a:lnTo>
                  <a:lnTo>
                    <a:pt x="751022" y="1871530"/>
                  </a:lnTo>
                  <a:lnTo>
                    <a:pt x="763787" y="1868011"/>
                  </a:lnTo>
                  <a:lnTo>
                    <a:pt x="776527" y="1864474"/>
                  </a:lnTo>
                  <a:lnTo>
                    <a:pt x="789239" y="1860921"/>
                  </a:lnTo>
                  <a:lnTo>
                    <a:pt x="814570" y="1853768"/>
                  </a:lnTo>
                  <a:lnTo>
                    <a:pt x="827253" y="1850123"/>
                  </a:lnTo>
                  <a:lnTo>
                    <a:pt x="839781" y="1846449"/>
                  </a:lnTo>
                  <a:lnTo>
                    <a:pt x="852199" y="1842735"/>
                  </a:lnTo>
                  <a:lnTo>
                    <a:pt x="864507" y="1838982"/>
                  </a:lnTo>
                  <a:lnTo>
                    <a:pt x="876711" y="1835191"/>
                  </a:lnTo>
                  <a:lnTo>
                    <a:pt x="888812" y="1831362"/>
                  </a:lnTo>
                  <a:lnTo>
                    <a:pt x="900814" y="1827498"/>
                  </a:lnTo>
                  <a:lnTo>
                    <a:pt x="912720" y="1823598"/>
                  </a:lnTo>
                  <a:lnTo>
                    <a:pt x="924531" y="1819664"/>
                  </a:lnTo>
                  <a:lnTo>
                    <a:pt x="936253" y="1815696"/>
                  </a:lnTo>
                  <a:lnTo>
                    <a:pt x="947884" y="1811695"/>
                  </a:lnTo>
                  <a:lnTo>
                    <a:pt x="959432" y="1807663"/>
                  </a:lnTo>
                  <a:lnTo>
                    <a:pt x="970897" y="1803601"/>
                  </a:lnTo>
                  <a:lnTo>
                    <a:pt x="982282" y="1799509"/>
                  </a:lnTo>
                  <a:lnTo>
                    <a:pt x="993591" y="1795388"/>
                  </a:lnTo>
                  <a:lnTo>
                    <a:pt x="1004827" y="1791240"/>
                  </a:lnTo>
                  <a:lnTo>
                    <a:pt x="1015990" y="1787064"/>
                  </a:lnTo>
                  <a:lnTo>
                    <a:pt x="1027086" y="1782863"/>
                  </a:lnTo>
                  <a:lnTo>
                    <a:pt x="1038117" y="1778636"/>
                  </a:lnTo>
                  <a:lnTo>
                    <a:pt x="1049085" y="1774386"/>
                  </a:lnTo>
                  <a:lnTo>
                    <a:pt x="1059994" y="1770113"/>
                  </a:lnTo>
                  <a:lnTo>
                    <a:pt x="1070845" y="1765818"/>
                  </a:lnTo>
                  <a:lnTo>
                    <a:pt x="1081644" y="1761502"/>
                  </a:lnTo>
                  <a:lnTo>
                    <a:pt x="1092392" y="1757165"/>
                  </a:lnTo>
                  <a:lnTo>
                    <a:pt x="1103091" y="1752809"/>
                  </a:lnTo>
                  <a:lnTo>
                    <a:pt x="1113746" y="1748436"/>
                  </a:lnTo>
                  <a:lnTo>
                    <a:pt x="1124357" y="1744044"/>
                  </a:lnTo>
                  <a:lnTo>
                    <a:pt x="1134931" y="1739637"/>
                  </a:lnTo>
                  <a:lnTo>
                    <a:pt x="1145467" y="1735213"/>
                  </a:lnTo>
                  <a:lnTo>
                    <a:pt x="1155969" y="1730775"/>
                  </a:lnTo>
                  <a:lnTo>
                    <a:pt x="1166441" y="1726324"/>
                  </a:lnTo>
                  <a:lnTo>
                    <a:pt x="1176885" y="1721860"/>
                  </a:lnTo>
                  <a:lnTo>
                    <a:pt x="1187305" y="1717384"/>
                  </a:lnTo>
                  <a:lnTo>
                    <a:pt x="1197702" y="1712897"/>
                  </a:lnTo>
                  <a:lnTo>
                    <a:pt x="1208080" y="1708400"/>
                  </a:lnTo>
                  <a:lnTo>
                    <a:pt x="1218441" y="1703895"/>
                  </a:lnTo>
                  <a:lnTo>
                    <a:pt x="1228790" y="1699381"/>
                  </a:lnTo>
                  <a:lnTo>
                    <a:pt x="1239128" y="1694860"/>
                  </a:lnTo>
                  <a:lnTo>
                    <a:pt x="1249459" y="1690333"/>
                  </a:lnTo>
                  <a:lnTo>
                    <a:pt x="1259785" y="1685801"/>
                  </a:lnTo>
                  <a:lnTo>
                    <a:pt x="1270109" y="1681264"/>
                  </a:lnTo>
                  <a:lnTo>
                    <a:pt x="1280435" y="1676724"/>
                  </a:lnTo>
                  <a:lnTo>
                    <a:pt x="1290764" y="1672181"/>
                  </a:lnTo>
                  <a:lnTo>
                    <a:pt x="1301102" y="1667636"/>
                  </a:lnTo>
                  <a:lnTo>
                    <a:pt x="1311449" y="1663091"/>
                  </a:lnTo>
                  <a:lnTo>
                    <a:pt x="1321809" y="1658545"/>
                  </a:lnTo>
                  <a:lnTo>
                    <a:pt x="1332184" y="1654001"/>
                  </a:lnTo>
                  <a:lnTo>
                    <a:pt x="1342580" y="1649458"/>
                  </a:lnTo>
                  <a:lnTo>
                    <a:pt x="1352996" y="1644918"/>
                  </a:lnTo>
                  <a:lnTo>
                    <a:pt x="1363438" y="1640382"/>
                  </a:lnTo>
                  <a:lnTo>
                    <a:pt x="1373906" y="1635850"/>
                  </a:lnTo>
                  <a:lnTo>
                    <a:pt x="1384406" y="1631323"/>
                  </a:lnTo>
                  <a:lnTo>
                    <a:pt x="1394938" y="1626803"/>
                  </a:lnTo>
                  <a:lnTo>
                    <a:pt x="1405507" y="1622290"/>
                  </a:lnTo>
                  <a:lnTo>
                    <a:pt x="1416117" y="1617785"/>
                  </a:lnTo>
                  <a:lnTo>
                    <a:pt x="1426768" y="1613289"/>
                  </a:lnTo>
                  <a:lnTo>
                    <a:pt x="1437464" y="1608802"/>
                  </a:lnTo>
                  <a:lnTo>
                    <a:pt x="1448210" y="1604327"/>
                  </a:lnTo>
                  <a:lnTo>
                    <a:pt x="1459005" y="1599863"/>
                  </a:lnTo>
                  <a:lnTo>
                    <a:pt x="1469856" y="1595411"/>
                  </a:lnTo>
                  <a:lnTo>
                    <a:pt x="1480763" y="1590972"/>
                  </a:lnTo>
                  <a:lnTo>
                    <a:pt x="1491731" y="1586547"/>
                  </a:lnTo>
                  <a:lnTo>
                    <a:pt x="1502762" y="1582137"/>
                  </a:lnTo>
                  <a:lnTo>
                    <a:pt x="1513859" y="1577743"/>
                  </a:lnTo>
                  <a:lnTo>
                    <a:pt x="1525025" y="1573366"/>
                  </a:lnTo>
                  <a:lnTo>
                    <a:pt x="1536262" y="1569006"/>
                  </a:lnTo>
                  <a:lnTo>
                    <a:pt x="1547575" y="1564664"/>
                  </a:lnTo>
                  <a:lnTo>
                    <a:pt x="1558967" y="1560342"/>
                  </a:lnTo>
                  <a:lnTo>
                    <a:pt x="1570438" y="1556040"/>
                  </a:lnTo>
                  <a:lnTo>
                    <a:pt x="1581994" y="1551759"/>
                  </a:lnTo>
                  <a:lnTo>
                    <a:pt x="1593636" y="1547499"/>
                  </a:lnTo>
                  <a:lnTo>
                    <a:pt x="1605369" y="1543263"/>
                  </a:lnTo>
                  <a:lnTo>
                    <a:pt x="1617195" y="1539049"/>
                  </a:lnTo>
                  <a:lnTo>
                    <a:pt x="1629116" y="1534860"/>
                  </a:lnTo>
                  <a:lnTo>
                    <a:pt x="1641135" y="1530697"/>
                  </a:lnTo>
                  <a:lnTo>
                    <a:pt x="1653258" y="1526559"/>
                  </a:lnTo>
                  <a:lnTo>
                    <a:pt x="1665484" y="1522448"/>
                  </a:lnTo>
                  <a:lnTo>
                    <a:pt x="1677818" y="1518366"/>
                  </a:lnTo>
                  <a:lnTo>
                    <a:pt x="1690263" y="1514312"/>
                  </a:lnTo>
                  <a:lnTo>
                    <a:pt x="1702821" y="1510288"/>
                  </a:lnTo>
                  <a:lnTo>
                    <a:pt x="1715497" y="1506294"/>
                  </a:lnTo>
                  <a:lnTo>
                    <a:pt x="1728291" y="1502331"/>
                  </a:lnTo>
                  <a:lnTo>
                    <a:pt x="1741210" y="1498401"/>
                  </a:lnTo>
                  <a:lnTo>
                    <a:pt x="1754252" y="1494503"/>
                  </a:lnTo>
                  <a:lnTo>
                    <a:pt x="1767424" y="1490640"/>
                  </a:lnTo>
                  <a:lnTo>
                    <a:pt x="1780728" y="1486811"/>
                  </a:lnTo>
                  <a:lnTo>
                    <a:pt x="1794164" y="1483018"/>
                  </a:lnTo>
                  <a:lnTo>
                    <a:pt x="1807742" y="1479262"/>
                  </a:lnTo>
                  <a:lnTo>
                    <a:pt x="1821456" y="1475543"/>
                  </a:lnTo>
                  <a:lnTo>
                    <a:pt x="1835316" y="1471863"/>
                  </a:lnTo>
                  <a:lnTo>
                    <a:pt x="1849321" y="1468222"/>
                  </a:lnTo>
                  <a:lnTo>
                    <a:pt x="1863477" y="1464620"/>
                  </a:lnTo>
                  <a:lnTo>
                    <a:pt x="1877784" y="1461060"/>
                  </a:lnTo>
                  <a:lnTo>
                    <a:pt x="1892247" y="1457542"/>
                  </a:lnTo>
                  <a:lnTo>
                    <a:pt x="1906867" y="1454066"/>
                  </a:lnTo>
                  <a:lnTo>
                    <a:pt x="1921651" y="1450635"/>
                  </a:lnTo>
                  <a:lnTo>
                    <a:pt x="1936597" y="1447247"/>
                  </a:lnTo>
                  <a:lnTo>
                    <a:pt x="1951711" y="1443905"/>
                  </a:lnTo>
                  <a:lnTo>
                    <a:pt x="1982494" y="1437353"/>
                  </a:lnTo>
                  <a:lnTo>
                    <a:pt x="1998042" y="1434183"/>
                  </a:lnTo>
                  <a:lnTo>
                    <a:pt x="2013797" y="1431077"/>
                  </a:lnTo>
                  <a:lnTo>
                    <a:pt x="2029704" y="1428045"/>
                  </a:lnTo>
                  <a:lnTo>
                    <a:pt x="2045759" y="1425084"/>
                  </a:lnTo>
                  <a:lnTo>
                    <a:pt x="2061962" y="1422195"/>
                  </a:lnTo>
                  <a:lnTo>
                    <a:pt x="2078310" y="1419374"/>
                  </a:lnTo>
                  <a:lnTo>
                    <a:pt x="2094801" y="1416620"/>
                  </a:lnTo>
                  <a:lnTo>
                    <a:pt x="2111432" y="1413931"/>
                  </a:lnTo>
                  <a:lnTo>
                    <a:pt x="2128201" y="1411305"/>
                  </a:lnTo>
                  <a:lnTo>
                    <a:pt x="2145106" y="1408741"/>
                  </a:lnTo>
                  <a:lnTo>
                    <a:pt x="2162143" y="1406236"/>
                  </a:lnTo>
                  <a:lnTo>
                    <a:pt x="2179313" y="1403791"/>
                  </a:lnTo>
                  <a:lnTo>
                    <a:pt x="2196610" y="1401401"/>
                  </a:lnTo>
                  <a:lnTo>
                    <a:pt x="2214035" y="1399067"/>
                  </a:lnTo>
                  <a:lnTo>
                    <a:pt x="2231584" y="1396785"/>
                  </a:lnTo>
                  <a:lnTo>
                    <a:pt x="2249256" y="1394554"/>
                  </a:lnTo>
                  <a:lnTo>
                    <a:pt x="2267045" y="1392372"/>
                  </a:lnTo>
                  <a:lnTo>
                    <a:pt x="2284953" y="1390238"/>
                  </a:lnTo>
                  <a:lnTo>
                    <a:pt x="2302977" y="1388150"/>
                  </a:lnTo>
                  <a:lnTo>
                    <a:pt x="2321112" y="1386105"/>
                  </a:lnTo>
                  <a:lnTo>
                    <a:pt x="2339358" y="1384103"/>
                  </a:lnTo>
                  <a:lnTo>
                    <a:pt x="2357713" y="1382142"/>
                  </a:lnTo>
                  <a:lnTo>
                    <a:pt x="2376174" y="1380219"/>
                  </a:lnTo>
                  <a:lnTo>
                    <a:pt x="2394739" y="1378333"/>
                  </a:lnTo>
                  <a:lnTo>
                    <a:pt x="2413405" y="1376482"/>
                  </a:lnTo>
                  <a:lnTo>
                    <a:pt x="2432170" y="1374664"/>
                  </a:lnTo>
                  <a:lnTo>
                    <a:pt x="2451032" y="1372878"/>
                  </a:lnTo>
                  <a:lnTo>
                    <a:pt x="2469989" y="1371121"/>
                  </a:lnTo>
                  <a:lnTo>
                    <a:pt x="2489039" y="1369393"/>
                  </a:lnTo>
                  <a:lnTo>
                    <a:pt x="2508178" y="1367690"/>
                  </a:lnTo>
                  <a:lnTo>
                    <a:pt x="2527406" y="1366012"/>
                  </a:lnTo>
                  <a:lnTo>
                    <a:pt x="2546719" y="1364357"/>
                  </a:lnTo>
                  <a:lnTo>
                    <a:pt x="2566116" y="1362722"/>
                  </a:lnTo>
                  <a:lnTo>
                    <a:pt x="2585594" y="1361106"/>
                  </a:lnTo>
                  <a:lnTo>
                    <a:pt x="2605151" y="1359507"/>
                  </a:lnTo>
                  <a:lnTo>
                    <a:pt x="2624784" y="1357924"/>
                  </a:lnTo>
                  <a:lnTo>
                    <a:pt x="2644493" y="1356354"/>
                  </a:lnTo>
                  <a:lnTo>
                    <a:pt x="2664273" y="1354796"/>
                  </a:lnTo>
                  <a:lnTo>
                    <a:pt x="2684123" y="1353248"/>
                  </a:lnTo>
                  <a:lnTo>
                    <a:pt x="2704042" y="1351708"/>
                  </a:lnTo>
                  <a:lnTo>
                    <a:pt x="2724025" y="1350174"/>
                  </a:lnTo>
                  <a:lnTo>
                    <a:pt x="2744072" y="1348645"/>
                  </a:lnTo>
                  <a:lnTo>
                    <a:pt x="2764179" y="1347118"/>
                  </a:lnTo>
                  <a:lnTo>
                    <a:pt x="2784346" y="1345594"/>
                  </a:lnTo>
                  <a:lnTo>
                    <a:pt x="2804569" y="1344067"/>
                  </a:lnTo>
                  <a:lnTo>
                    <a:pt x="2824847" y="1342538"/>
                  </a:lnTo>
                  <a:lnTo>
                    <a:pt x="2845176" y="1341005"/>
                  </a:lnTo>
                  <a:lnTo>
                    <a:pt x="2865556" y="1339465"/>
                  </a:lnTo>
                  <a:lnTo>
                    <a:pt x="2885982" y="1337917"/>
                  </a:lnTo>
                  <a:lnTo>
                    <a:pt x="2906456" y="1336360"/>
                  </a:lnTo>
                  <a:lnTo>
                    <a:pt x="2926970" y="1334790"/>
                  </a:lnTo>
                  <a:lnTo>
                    <a:pt x="2947527" y="1333208"/>
                  </a:lnTo>
                  <a:lnTo>
                    <a:pt x="2968122" y="1331610"/>
                  </a:lnTo>
                  <a:lnTo>
                    <a:pt x="2988754" y="1329995"/>
                  </a:lnTo>
                  <a:lnTo>
                    <a:pt x="3009420" y="1328360"/>
                  </a:lnTo>
                  <a:lnTo>
                    <a:pt x="3030118" y="1326705"/>
                  </a:lnTo>
                  <a:lnTo>
                    <a:pt x="3050845" y="1325028"/>
                  </a:lnTo>
                  <a:lnTo>
                    <a:pt x="3071600" y="1323326"/>
                  </a:lnTo>
                  <a:lnTo>
                    <a:pt x="3092381" y="1321598"/>
                  </a:lnTo>
                  <a:lnTo>
                    <a:pt x="3113185" y="1319842"/>
                  </a:lnTo>
                  <a:lnTo>
                    <a:pt x="3134010" y="1318056"/>
                  </a:lnTo>
                  <a:lnTo>
                    <a:pt x="3154853" y="1316239"/>
                  </a:lnTo>
                  <a:lnTo>
                    <a:pt x="3175713" y="1314389"/>
                  </a:lnTo>
                  <a:lnTo>
                    <a:pt x="3196587" y="1312503"/>
                  </a:lnTo>
                  <a:lnTo>
                    <a:pt x="3217473" y="1310580"/>
                  </a:lnTo>
                  <a:lnTo>
                    <a:pt x="3238369" y="1308618"/>
                  </a:lnTo>
                  <a:lnTo>
                    <a:pt x="3259273" y="1306615"/>
                  </a:lnTo>
                  <a:lnTo>
                    <a:pt x="3280181" y="1304570"/>
                  </a:lnTo>
                  <a:lnTo>
                    <a:pt x="3301094" y="1302481"/>
                  </a:lnTo>
                  <a:lnTo>
                    <a:pt x="3322006" y="1300346"/>
                  </a:lnTo>
                  <a:lnTo>
                    <a:pt x="3342918" y="1298162"/>
                  </a:lnTo>
                  <a:lnTo>
                    <a:pt x="3363826" y="1295930"/>
                  </a:lnTo>
                  <a:lnTo>
                    <a:pt x="3384728" y="1293645"/>
                  </a:lnTo>
                  <a:lnTo>
                    <a:pt x="3405624" y="1291307"/>
                  </a:lnTo>
                  <a:lnTo>
                    <a:pt x="3426508" y="1288914"/>
                  </a:lnTo>
                  <a:lnTo>
                    <a:pt x="3447380" y="1286463"/>
                  </a:lnTo>
                  <a:lnTo>
                    <a:pt x="3468238" y="1283954"/>
                  </a:lnTo>
                  <a:lnTo>
                    <a:pt x="3489079" y="1281384"/>
                  </a:lnTo>
                  <a:lnTo>
                    <a:pt x="3509901" y="1278752"/>
                  </a:lnTo>
                  <a:lnTo>
                    <a:pt x="3530702" y="1276056"/>
                  </a:lnTo>
                  <a:lnTo>
                    <a:pt x="3551479" y="1273293"/>
                  </a:lnTo>
                  <a:lnTo>
                    <a:pt x="3572231" y="1270463"/>
                  </a:lnTo>
                  <a:lnTo>
                    <a:pt x="3592955" y="1267562"/>
                  </a:lnTo>
                  <a:lnTo>
                    <a:pt x="3613649" y="1264590"/>
                  </a:lnTo>
                  <a:lnTo>
                    <a:pt x="3634311" y="1261544"/>
                  </a:lnTo>
                  <a:lnTo>
                    <a:pt x="3654938" y="1258423"/>
                  </a:lnTo>
                  <a:lnTo>
                    <a:pt x="3675530" y="1255226"/>
                  </a:lnTo>
                  <a:lnTo>
                    <a:pt x="3696082" y="1251949"/>
                  </a:lnTo>
                  <a:lnTo>
                    <a:pt x="3716593" y="1248591"/>
                  </a:lnTo>
                  <a:lnTo>
                    <a:pt x="3737060" y="1245151"/>
                  </a:lnTo>
                  <a:lnTo>
                    <a:pt x="3757483" y="1241627"/>
                  </a:lnTo>
                  <a:lnTo>
                    <a:pt x="3777858" y="1238015"/>
                  </a:lnTo>
                  <a:lnTo>
                    <a:pt x="3798183" y="1234316"/>
                  </a:lnTo>
                  <a:lnTo>
                    <a:pt x="3818456" y="1230528"/>
                  </a:lnTo>
                  <a:lnTo>
                    <a:pt x="3838674" y="1226647"/>
                  </a:lnTo>
                  <a:lnTo>
                    <a:pt x="3858836" y="1222673"/>
                  </a:lnTo>
                  <a:lnTo>
                    <a:pt x="3878941" y="1218603"/>
                  </a:lnTo>
                  <a:lnTo>
                    <a:pt x="3898983" y="1214436"/>
                  </a:lnTo>
                  <a:lnTo>
                    <a:pt x="3938835" y="1205812"/>
                  </a:lnTo>
                  <a:lnTo>
                    <a:pt x="3958824" y="1201275"/>
                  </a:lnTo>
                  <a:lnTo>
                    <a:pt x="3978721" y="1196574"/>
                  </a:lnTo>
                  <a:lnTo>
                    <a:pt x="3998597" y="1191697"/>
                  </a:lnTo>
                  <a:lnTo>
                    <a:pt x="4018449" y="1186648"/>
                  </a:lnTo>
                  <a:lnTo>
                    <a:pt x="4038282" y="1181432"/>
                  </a:lnTo>
                  <a:lnTo>
                    <a:pt x="4058095" y="1176054"/>
                  </a:lnTo>
                  <a:lnTo>
                    <a:pt x="4077889" y="1170518"/>
                  </a:lnTo>
                  <a:lnTo>
                    <a:pt x="4097665" y="1164827"/>
                  </a:lnTo>
                  <a:lnTo>
                    <a:pt x="4117423" y="1158987"/>
                  </a:lnTo>
                  <a:lnTo>
                    <a:pt x="4137165" y="1153002"/>
                  </a:lnTo>
                  <a:lnTo>
                    <a:pt x="4156889" y="1146876"/>
                  </a:lnTo>
                  <a:lnTo>
                    <a:pt x="4176599" y="1140613"/>
                  </a:lnTo>
                  <a:lnTo>
                    <a:pt x="4196295" y="1134217"/>
                  </a:lnTo>
                  <a:lnTo>
                    <a:pt x="4215976" y="1127695"/>
                  </a:lnTo>
                  <a:lnTo>
                    <a:pt x="4235647" y="1121048"/>
                  </a:lnTo>
                  <a:lnTo>
                    <a:pt x="4255302" y="1114283"/>
                  </a:lnTo>
                  <a:lnTo>
                    <a:pt x="4274945" y="1107402"/>
                  </a:lnTo>
                  <a:lnTo>
                    <a:pt x="4294580" y="1100410"/>
                  </a:lnTo>
                  <a:lnTo>
                    <a:pt x="4314205" y="1093313"/>
                  </a:lnTo>
                  <a:lnTo>
                    <a:pt x="4333819" y="1086112"/>
                  </a:lnTo>
                  <a:lnTo>
                    <a:pt x="4353426" y="1078815"/>
                  </a:lnTo>
                  <a:lnTo>
                    <a:pt x="4373025" y="1071424"/>
                  </a:lnTo>
                  <a:lnTo>
                    <a:pt x="4392617" y="1063945"/>
                  </a:lnTo>
                  <a:lnTo>
                    <a:pt x="4412203" y="1056380"/>
                  </a:lnTo>
                  <a:lnTo>
                    <a:pt x="4431786" y="1048735"/>
                  </a:lnTo>
                  <a:lnTo>
                    <a:pt x="4451360" y="1041013"/>
                  </a:lnTo>
                  <a:lnTo>
                    <a:pt x="4470933" y="1033220"/>
                  </a:lnTo>
                  <a:lnTo>
                    <a:pt x="4490501" y="1025359"/>
                  </a:lnTo>
                  <a:lnTo>
                    <a:pt x="4510068" y="1017434"/>
                  </a:lnTo>
                  <a:lnTo>
                    <a:pt x="4529633" y="1009451"/>
                  </a:lnTo>
                  <a:lnTo>
                    <a:pt x="4549197" y="1001413"/>
                  </a:lnTo>
                  <a:lnTo>
                    <a:pt x="4568762" y="993324"/>
                  </a:lnTo>
                  <a:lnTo>
                    <a:pt x="4588327" y="985190"/>
                  </a:lnTo>
                  <a:lnTo>
                    <a:pt x="4607894" y="977013"/>
                  </a:lnTo>
                  <a:lnTo>
                    <a:pt x="4627460" y="968798"/>
                  </a:lnTo>
                  <a:lnTo>
                    <a:pt x="4647033" y="960551"/>
                  </a:lnTo>
                  <a:lnTo>
                    <a:pt x="4666607" y="952275"/>
                  </a:lnTo>
                  <a:lnTo>
                    <a:pt x="4686186" y="943973"/>
                  </a:lnTo>
                  <a:lnTo>
                    <a:pt x="4705772" y="935651"/>
                  </a:lnTo>
                  <a:lnTo>
                    <a:pt x="4725362" y="927313"/>
                  </a:lnTo>
                  <a:lnTo>
                    <a:pt x="4744956" y="918963"/>
                  </a:lnTo>
                  <a:lnTo>
                    <a:pt x="4764560" y="910605"/>
                  </a:lnTo>
                  <a:lnTo>
                    <a:pt x="4784173" y="902244"/>
                  </a:lnTo>
                  <a:lnTo>
                    <a:pt x="4803794" y="893883"/>
                  </a:lnTo>
                  <a:lnTo>
                    <a:pt x="4823424" y="885528"/>
                  </a:lnTo>
                  <a:lnTo>
                    <a:pt x="4843066" y="877182"/>
                  </a:lnTo>
                  <a:lnTo>
                    <a:pt x="4862717" y="868850"/>
                  </a:lnTo>
                  <a:lnTo>
                    <a:pt x="4882379" y="860535"/>
                  </a:lnTo>
                  <a:lnTo>
                    <a:pt x="4902058" y="852243"/>
                  </a:lnTo>
                  <a:lnTo>
                    <a:pt x="4921745" y="843977"/>
                  </a:lnTo>
                  <a:lnTo>
                    <a:pt x="4941449" y="835742"/>
                  </a:lnTo>
                  <a:lnTo>
                    <a:pt x="4961164" y="827542"/>
                  </a:lnTo>
                  <a:lnTo>
                    <a:pt x="4980899" y="819381"/>
                  </a:lnTo>
                  <a:lnTo>
                    <a:pt x="5000647" y="811263"/>
                  </a:lnTo>
                  <a:lnTo>
                    <a:pt x="5020413" y="803193"/>
                  </a:lnTo>
                  <a:lnTo>
                    <a:pt x="5040194" y="795175"/>
                  </a:lnTo>
                  <a:lnTo>
                    <a:pt x="5059996" y="787214"/>
                  </a:lnTo>
                  <a:lnTo>
                    <a:pt x="5079816" y="779313"/>
                  </a:lnTo>
                  <a:lnTo>
                    <a:pt x="5099656" y="771476"/>
                  </a:lnTo>
                  <a:lnTo>
                    <a:pt x="5119516" y="763708"/>
                  </a:lnTo>
                  <a:lnTo>
                    <a:pt x="5139397" y="756014"/>
                  </a:lnTo>
                  <a:lnTo>
                    <a:pt x="5159301" y="748397"/>
                  </a:lnTo>
                  <a:lnTo>
                    <a:pt x="5179226" y="740862"/>
                  </a:lnTo>
                  <a:lnTo>
                    <a:pt x="5199174" y="733412"/>
                  </a:lnTo>
                  <a:lnTo>
                    <a:pt x="5219146" y="726052"/>
                  </a:lnTo>
                  <a:lnTo>
                    <a:pt x="5239144" y="718787"/>
                  </a:lnTo>
                  <a:lnTo>
                    <a:pt x="5259167" y="711621"/>
                  </a:lnTo>
                  <a:lnTo>
                    <a:pt x="5279214" y="704557"/>
                  </a:lnTo>
                  <a:lnTo>
                    <a:pt x="5299289" y="697601"/>
                  </a:lnTo>
                  <a:lnTo>
                    <a:pt x="5319393" y="690755"/>
                  </a:lnTo>
                  <a:lnTo>
                    <a:pt x="5339522" y="684025"/>
                  </a:lnTo>
                  <a:lnTo>
                    <a:pt x="5359682" y="677415"/>
                  </a:lnTo>
                  <a:lnTo>
                    <a:pt x="5379870" y="670929"/>
                  </a:lnTo>
                  <a:lnTo>
                    <a:pt x="5400089" y="664571"/>
                  </a:lnTo>
                  <a:lnTo>
                    <a:pt x="5420339" y="658345"/>
                  </a:lnTo>
                  <a:lnTo>
                    <a:pt x="5440621" y="652256"/>
                  </a:lnTo>
                  <a:lnTo>
                    <a:pt x="5460935" y="646307"/>
                  </a:lnTo>
                  <a:lnTo>
                    <a:pt x="5481283" y="640504"/>
                  </a:lnTo>
                  <a:lnTo>
                    <a:pt x="5501664" y="634849"/>
                  </a:lnTo>
                  <a:lnTo>
                    <a:pt x="5522079" y="629348"/>
                  </a:lnTo>
                  <a:lnTo>
                    <a:pt x="5542531" y="624005"/>
                  </a:lnTo>
                  <a:lnTo>
                    <a:pt x="5563018" y="618823"/>
                  </a:lnTo>
                  <a:lnTo>
                    <a:pt x="5583544" y="613807"/>
                  </a:lnTo>
                  <a:lnTo>
                    <a:pt x="5604103" y="608962"/>
                  </a:lnTo>
                  <a:lnTo>
                    <a:pt x="5624704" y="604290"/>
                  </a:lnTo>
                  <a:lnTo>
                    <a:pt x="5645340" y="599797"/>
                  </a:lnTo>
                  <a:lnTo>
                    <a:pt x="5666020" y="595487"/>
                  </a:lnTo>
                  <a:lnTo>
                    <a:pt x="5686736" y="591364"/>
                  </a:lnTo>
                  <a:lnTo>
                    <a:pt x="5707495" y="587431"/>
                  </a:lnTo>
                  <a:lnTo>
                    <a:pt x="5728297" y="583694"/>
                  </a:lnTo>
                  <a:lnTo>
                    <a:pt x="5749142" y="580156"/>
                  </a:lnTo>
                  <a:lnTo>
                    <a:pt x="5770029" y="576822"/>
                  </a:lnTo>
                  <a:lnTo>
                    <a:pt x="5790960" y="573696"/>
                  </a:lnTo>
                  <a:lnTo>
                    <a:pt x="5811937" y="570782"/>
                  </a:lnTo>
                  <a:lnTo>
                    <a:pt x="5832961" y="568083"/>
                  </a:lnTo>
                  <a:lnTo>
                    <a:pt x="5854028" y="565605"/>
                  </a:lnTo>
                  <a:lnTo>
                    <a:pt x="5875145" y="563351"/>
                  </a:lnTo>
                  <a:lnTo>
                    <a:pt x="5896311" y="561326"/>
                  </a:lnTo>
                  <a:lnTo>
                    <a:pt x="5938882" y="557972"/>
                  </a:lnTo>
                  <a:lnTo>
                    <a:pt x="5960055" y="556697"/>
                  </a:lnTo>
                  <a:lnTo>
                    <a:pt x="5981429" y="555712"/>
                  </a:lnTo>
                  <a:lnTo>
                    <a:pt x="6002889" y="555017"/>
                  </a:lnTo>
                  <a:lnTo>
                    <a:pt x="6024430" y="554608"/>
                  </a:lnTo>
                  <a:lnTo>
                    <a:pt x="6046057" y="554479"/>
                  </a:lnTo>
                  <a:lnTo>
                    <a:pt x="6067761" y="554623"/>
                  </a:lnTo>
                  <a:lnTo>
                    <a:pt x="6089542" y="555034"/>
                  </a:lnTo>
                  <a:lnTo>
                    <a:pt x="6111404" y="555707"/>
                  </a:lnTo>
                  <a:lnTo>
                    <a:pt x="6133337" y="556635"/>
                  </a:lnTo>
                  <a:lnTo>
                    <a:pt x="6155346" y="557813"/>
                  </a:lnTo>
                  <a:lnTo>
                    <a:pt x="6177425" y="559234"/>
                  </a:lnTo>
                  <a:lnTo>
                    <a:pt x="6199577" y="560893"/>
                  </a:lnTo>
                  <a:lnTo>
                    <a:pt x="6221794" y="562783"/>
                  </a:lnTo>
                  <a:lnTo>
                    <a:pt x="6244080" y="564899"/>
                  </a:lnTo>
                  <a:lnTo>
                    <a:pt x="6266431" y="567234"/>
                  </a:lnTo>
                  <a:lnTo>
                    <a:pt x="6288846" y="569782"/>
                  </a:lnTo>
                  <a:lnTo>
                    <a:pt x="6311321" y="572538"/>
                  </a:lnTo>
                  <a:lnTo>
                    <a:pt x="6333858" y="575495"/>
                  </a:lnTo>
                  <a:lnTo>
                    <a:pt x="6356453" y="578647"/>
                  </a:lnTo>
                  <a:lnTo>
                    <a:pt x="6379103" y="581988"/>
                  </a:lnTo>
                  <a:lnTo>
                    <a:pt x="6401811" y="585512"/>
                  </a:lnTo>
                  <a:lnTo>
                    <a:pt x="6424571" y="589213"/>
                  </a:lnTo>
                  <a:lnTo>
                    <a:pt x="6447383" y="593085"/>
                  </a:lnTo>
                  <a:lnTo>
                    <a:pt x="6470246" y="597122"/>
                  </a:lnTo>
                  <a:lnTo>
                    <a:pt x="6493156" y="601317"/>
                  </a:lnTo>
                  <a:lnTo>
                    <a:pt x="6516114" y="605665"/>
                  </a:lnTo>
                  <a:lnTo>
                    <a:pt x="6539116" y="610159"/>
                  </a:lnTo>
                  <a:lnTo>
                    <a:pt x="6562160" y="614793"/>
                  </a:lnTo>
                  <a:lnTo>
                    <a:pt x="6585248" y="619561"/>
                  </a:lnTo>
                  <a:lnTo>
                    <a:pt x="6608375" y="624458"/>
                  </a:lnTo>
                  <a:lnTo>
                    <a:pt x="6631542" y="629476"/>
                  </a:lnTo>
                  <a:lnTo>
                    <a:pt x="6654744" y="634610"/>
                  </a:lnTo>
                  <a:lnTo>
                    <a:pt x="6677981" y="639853"/>
                  </a:lnTo>
                  <a:lnTo>
                    <a:pt x="6701253" y="645200"/>
                  </a:lnTo>
                  <a:lnTo>
                    <a:pt x="6724555" y="650644"/>
                  </a:lnTo>
                  <a:lnTo>
                    <a:pt x="6747889" y="656180"/>
                  </a:lnTo>
                  <a:lnTo>
                    <a:pt x="6771249" y="661800"/>
                  </a:lnTo>
                  <a:lnTo>
                    <a:pt x="6794639" y="667499"/>
                  </a:lnTo>
                  <a:lnTo>
                    <a:pt x="6818052" y="673271"/>
                  </a:lnTo>
                  <a:lnTo>
                    <a:pt x="6841489" y="679110"/>
                  </a:lnTo>
                  <a:lnTo>
                    <a:pt x="6864948" y="685008"/>
                  </a:lnTo>
                  <a:lnTo>
                    <a:pt x="6888427" y="690961"/>
                  </a:lnTo>
                  <a:lnTo>
                    <a:pt x="6911925" y="696962"/>
                  </a:lnTo>
                  <a:lnTo>
                    <a:pt x="6935441" y="703005"/>
                  </a:lnTo>
                  <a:lnTo>
                    <a:pt x="6958970" y="709083"/>
                  </a:lnTo>
                  <a:lnTo>
                    <a:pt x="6982515" y="715191"/>
                  </a:lnTo>
                  <a:lnTo>
                    <a:pt x="7006072" y="721322"/>
                  </a:lnTo>
                  <a:lnTo>
                    <a:pt x="7029639" y="727471"/>
                  </a:lnTo>
                  <a:lnTo>
                    <a:pt x="7053216" y="733630"/>
                  </a:lnTo>
                  <a:lnTo>
                    <a:pt x="7076800" y="739794"/>
                  </a:lnTo>
                  <a:lnTo>
                    <a:pt x="7100388" y="745956"/>
                  </a:lnTo>
                  <a:lnTo>
                    <a:pt x="7123982" y="752112"/>
                  </a:lnTo>
                  <a:lnTo>
                    <a:pt x="7147578" y="758253"/>
                  </a:lnTo>
                  <a:lnTo>
                    <a:pt x="7171176" y="764374"/>
                  </a:lnTo>
                  <a:lnTo>
                    <a:pt x="7194773" y="770469"/>
                  </a:lnTo>
                  <a:lnTo>
                    <a:pt x="7218368" y="776532"/>
                  </a:lnTo>
                  <a:lnTo>
                    <a:pt x="7241959" y="782557"/>
                  </a:lnTo>
                  <a:lnTo>
                    <a:pt x="7265545" y="788537"/>
                  </a:lnTo>
                  <a:lnTo>
                    <a:pt x="7289125" y="794465"/>
                  </a:lnTo>
                  <a:lnTo>
                    <a:pt x="7312695" y="800336"/>
                  </a:lnTo>
                  <a:lnTo>
                    <a:pt x="7336256" y="806145"/>
                  </a:lnTo>
                  <a:lnTo>
                    <a:pt x="7359805" y="811884"/>
                  </a:lnTo>
                  <a:lnTo>
                    <a:pt x="7383341" y="817547"/>
                  </a:lnTo>
                  <a:lnTo>
                    <a:pt x="7406862" y="823128"/>
                  </a:lnTo>
                  <a:lnTo>
                    <a:pt x="7430368" y="828621"/>
                  </a:lnTo>
                  <a:lnTo>
                    <a:pt x="7453856" y="834019"/>
                  </a:lnTo>
                  <a:lnTo>
                    <a:pt x="7477324" y="839318"/>
                  </a:lnTo>
                  <a:lnTo>
                    <a:pt x="7500771" y="844509"/>
                  </a:lnTo>
                  <a:lnTo>
                    <a:pt x="7524196" y="849587"/>
                  </a:lnTo>
                  <a:lnTo>
                    <a:pt x="7547597" y="854546"/>
                  </a:lnTo>
                  <a:lnTo>
                    <a:pt x="7570973" y="859380"/>
                  </a:lnTo>
                  <a:lnTo>
                    <a:pt x="7594322" y="864082"/>
                  </a:lnTo>
                  <a:lnTo>
                    <a:pt x="7617643" y="868646"/>
                  </a:lnTo>
                  <a:lnTo>
                    <a:pt x="7640933" y="873065"/>
                  </a:lnTo>
                  <a:lnTo>
                    <a:pt x="7664192" y="877335"/>
                  </a:lnTo>
                  <a:lnTo>
                    <a:pt x="7687417" y="881446"/>
                  </a:lnTo>
                  <a:lnTo>
                    <a:pt x="7710608" y="885397"/>
                  </a:lnTo>
                  <a:lnTo>
                    <a:pt x="7733763" y="889177"/>
                  </a:lnTo>
                  <a:lnTo>
                    <a:pt x="7756881" y="892782"/>
                  </a:lnTo>
                  <a:lnTo>
                    <a:pt x="7779960" y="896205"/>
                  </a:lnTo>
                  <a:lnTo>
                    <a:pt x="7802996" y="899439"/>
                  </a:lnTo>
                  <a:lnTo>
                    <a:pt x="7825991" y="902480"/>
                  </a:lnTo>
                  <a:lnTo>
                    <a:pt x="7848943" y="905321"/>
                  </a:lnTo>
                  <a:lnTo>
                    <a:pt x="7871850" y="907953"/>
                  </a:lnTo>
                  <a:lnTo>
                    <a:pt x="7894709" y="910374"/>
                  </a:lnTo>
                  <a:lnTo>
                    <a:pt x="7917520" y="912574"/>
                  </a:lnTo>
                  <a:lnTo>
                    <a:pt x="7940281" y="914548"/>
                  </a:lnTo>
                  <a:lnTo>
                    <a:pt x="7962991" y="916290"/>
                  </a:lnTo>
                  <a:lnTo>
                    <a:pt x="7985650" y="917794"/>
                  </a:lnTo>
                  <a:lnTo>
                    <a:pt x="8008252" y="919052"/>
                  </a:lnTo>
                  <a:lnTo>
                    <a:pt x="8030798" y="920060"/>
                  </a:lnTo>
                  <a:lnTo>
                    <a:pt x="8053287" y="920810"/>
                  </a:lnTo>
                  <a:lnTo>
                    <a:pt x="8075718" y="921296"/>
                  </a:lnTo>
                  <a:lnTo>
                    <a:pt x="8098087" y="921511"/>
                  </a:lnTo>
                  <a:lnTo>
                    <a:pt x="8120394" y="921450"/>
                  </a:lnTo>
                  <a:lnTo>
                    <a:pt x="8142638" y="921105"/>
                  </a:lnTo>
                  <a:lnTo>
                    <a:pt x="8164814" y="920470"/>
                  </a:lnTo>
                  <a:lnTo>
                    <a:pt x="8186926" y="919540"/>
                  </a:lnTo>
                  <a:lnTo>
                    <a:pt x="8230823" y="916776"/>
                  </a:lnTo>
                  <a:lnTo>
                    <a:pt x="8252820" y="914946"/>
                  </a:lnTo>
                  <a:lnTo>
                    <a:pt x="8274765" y="912868"/>
                  </a:lnTo>
                  <a:lnTo>
                    <a:pt x="8296749" y="910540"/>
                  </a:lnTo>
                  <a:lnTo>
                    <a:pt x="8318766" y="907966"/>
                  </a:lnTo>
                  <a:lnTo>
                    <a:pt x="8340818" y="905151"/>
                  </a:lnTo>
                  <a:lnTo>
                    <a:pt x="8362902" y="902100"/>
                  </a:lnTo>
                  <a:lnTo>
                    <a:pt x="8385014" y="898817"/>
                  </a:lnTo>
                  <a:lnTo>
                    <a:pt x="8407155" y="895308"/>
                  </a:lnTo>
                  <a:lnTo>
                    <a:pt x="8429321" y="891576"/>
                  </a:lnTo>
                  <a:lnTo>
                    <a:pt x="8451512" y="887627"/>
                  </a:lnTo>
                  <a:lnTo>
                    <a:pt x="8473719" y="883464"/>
                  </a:lnTo>
                  <a:lnTo>
                    <a:pt x="8495949" y="879093"/>
                  </a:lnTo>
                  <a:lnTo>
                    <a:pt x="8518196" y="874520"/>
                  </a:lnTo>
                  <a:lnTo>
                    <a:pt x="8540458" y="869747"/>
                  </a:lnTo>
                  <a:lnTo>
                    <a:pt x="8562733" y="864780"/>
                  </a:lnTo>
                  <a:lnTo>
                    <a:pt x="8585020" y="859624"/>
                  </a:lnTo>
                  <a:lnTo>
                    <a:pt x="8607313" y="854282"/>
                  </a:lnTo>
                  <a:lnTo>
                    <a:pt x="8629615" y="848760"/>
                  </a:lnTo>
                  <a:lnTo>
                    <a:pt x="8651923" y="843063"/>
                  </a:lnTo>
                  <a:lnTo>
                    <a:pt x="8674229" y="837194"/>
                  </a:lnTo>
                  <a:lnTo>
                    <a:pt x="8696539" y="831159"/>
                  </a:lnTo>
                  <a:lnTo>
                    <a:pt x="8718849" y="824963"/>
                  </a:lnTo>
                  <a:lnTo>
                    <a:pt x="8741155" y="818610"/>
                  </a:lnTo>
                  <a:lnTo>
                    <a:pt x="8763455" y="812104"/>
                  </a:lnTo>
                  <a:lnTo>
                    <a:pt x="8785747" y="805450"/>
                  </a:lnTo>
                  <a:lnTo>
                    <a:pt x="8808031" y="798653"/>
                  </a:lnTo>
                  <a:lnTo>
                    <a:pt x="8830300" y="791717"/>
                  </a:lnTo>
                  <a:lnTo>
                    <a:pt x="8852559" y="784648"/>
                  </a:lnTo>
                  <a:lnTo>
                    <a:pt x="8874801" y="777448"/>
                  </a:lnTo>
                  <a:lnTo>
                    <a:pt x="8897025" y="770124"/>
                  </a:lnTo>
                  <a:lnTo>
                    <a:pt x="8919228" y="762681"/>
                  </a:lnTo>
                  <a:lnTo>
                    <a:pt x="8941411" y="755121"/>
                  </a:lnTo>
                  <a:lnTo>
                    <a:pt x="8963569" y="747451"/>
                  </a:lnTo>
                  <a:lnTo>
                    <a:pt x="8985701" y="739674"/>
                  </a:lnTo>
                  <a:lnTo>
                    <a:pt x="9007805" y="731795"/>
                  </a:lnTo>
                  <a:lnTo>
                    <a:pt x="9029879" y="723820"/>
                  </a:lnTo>
                  <a:lnTo>
                    <a:pt x="9051920" y="715751"/>
                  </a:lnTo>
                  <a:lnTo>
                    <a:pt x="9073927" y="707595"/>
                  </a:lnTo>
                  <a:lnTo>
                    <a:pt x="9095897" y="699356"/>
                  </a:lnTo>
                  <a:lnTo>
                    <a:pt x="9117829" y="691038"/>
                  </a:lnTo>
                  <a:lnTo>
                    <a:pt x="9139719" y="682646"/>
                  </a:lnTo>
                  <a:lnTo>
                    <a:pt x="9161568" y="674184"/>
                  </a:lnTo>
                  <a:lnTo>
                    <a:pt x="9183372" y="665657"/>
                  </a:lnTo>
                  <a:lnTo>
                    <a:pt x="9205129" y="657070"/>
                  </a:lnTo>
                  <a:lnTo>
                    <a:pt x="9226836" y="648427"/>
                  </a:lnTo>
                  <a:lnTo>
                    <a:pt x="9248492" y="639733"/>
                  </a:lnTo>
                  <a:lnTo>
                    <a:pt x="9270095" y="630993"/>
                  </a:lnTo>
                  <a:lnTo>
                    <a:pt x="9291643" y="622211"/>
                  </a:lnTo>
                  <a:lnTo>
                    <a:pt x="9313133" y="613391"/>
                  </a:lnTo>
                  <a:lnTo>
                    <a:pt x="9334563" y="604538"/>
                  </a:lnTo>
                  <a:lnTo>
                    <a:pt x="9355931" y="595658"/>
                  </a:lnTo>
                  <a:lnTo>
                    <a:pt x="9377237" y="586754"/>
                  </a:lnTo>
                  <a:lnTo>
                    <a:pt x="9398476" y="577830"/>
                  </a:lnTo>
                  <a:lnTo>
                    <a:pt x="9419647" y="568893"/>
                  </a:lnTo>
                  <a:lnTo>
                    <a:pt x="9440748" y="559946"/>
                  </a:lnTo>
                  <a:lnTo>
                    <a:pt x="9461777" y="550993"/>
                  </a:lnTo>
                  <a:lnTo>
                    <a:pt x="9482732" y="542040"/>
                  </a:lnTo>
                  <a:lnTo>
                    <a:pt x="9503609" y="533091"/>
                  </a:lnTo>
                  <a:lnTo>
                    <a:pt x="9524408" y="524152"/>
                  </a:lnTo>
                  <a:lnTo>
                    <a:pt x="9545127" y="515224"/>
                  </a:lnTo>
                  <a:lnTo>
                    <a:pt x="9565761" y="506315"/>
                  </a:lnTo>
                  <a:lnTo>
                    <a:pt x="9586313" y="497428"/>
                  </a:lnTo>
                  <a:lnTo>
                    <a:pt x="9606775" y="488568"/>
                  </a:lnTo>
                  <a:lnTo>
                    <a:pt x="9627150" y="479740"/>
                  </a:lnTo>
                  <a:lnTo>
                    <a:pt x="9647433" y="470948"/>
                  </a:lnTo>
                  <a:lnTo>
                    <a:pt x="9667621" y="462196"/>
                  </a:lnTo>
                  <a:lnTo>
                    <a:pt x="9687715" y="453490"/>
                  </a:lnTo>
                  <a:lnTo>
                    <a:pt x="9707710" y="444834"/>
                  </a:lnTo>
                  <a:lnTo>
                    <a:pt x="9727604" y="436233"/>
                  </a:lnTo>
                  <a:lnTo>
                    <a:pt x="9747398" y="427691"/>
                  </a:lnTo>
                  <a:lnTo>
                    <a:pt x="9767087" y="419212"/>
                  </a:lnTo>
                  <a:lnTo>
                    <a:pt x="9786668" y="410802"/>
                  </a:lnTo>
                  <a:lnTo>
                    <a:pt x="9806142" y="402465"/>
                  </a:lnTo>
                  <a:lnTo>
                    <a:pt x="9825504" y="394206"/>
                  </a:lnTo>
                  <a:lnTo>
                    <a:pt x="9844752" y="386028"/>
                  </a:lnTo>
                  <a:lnTo>
                    <a:pt x="9863887" y="377938"/>
                  </a:lnTo>
                  <a:lnTo>
                    <a:pt x="9882904" y="369938"/>
                  </a:lnTo>
                  <a:lnTo>
                    <a:pt x="9901799" y="362035"/>
                  </a:lnTo>
                  <a:lnTo>
                    <a:pt x="9920573" y="354232"/>
                  </a:lnTo>
                  <a:lnTo>
                    <a:pt x="9939225" y="346534"/>
                  </a:lnTo>
                  <a:lnTo>
                    <a:pt x="9957748" y="338947"/>
                  </a:lnTo>
                  <a:lnTo>
                    <a:pt x="9976144" y="331473"/>
                  </a:lnTo>
                  <a:lnTo>
                    <a:pt x="9994408" y="324119"/>
                  </a:lnTo>
                  <a:lnTo>
                    <a:pt x="10012540" y="316888"/>
                  </a:lnTo>
                  <a:lnTo>
                    <a:pt x="10030536" y="309785"/>
                  </a:lnTo>
                  <a:lnTo>
                    <a:pt x="10048394" y="302815"/>
                  </a:lnTo>
                  <a:lnTo>
                    <a:pt x="10066116" y="295982"/>
                  </a:lnTo>
                  <a:lnTo>
                    <a:pt x="10083690" y="289291"/>
                  </a:lnTo>
                  <a:lnTo>
                    <a:pt x="10101123" y="282746"/>
                  </a:lnTo>
                  <a:lnTo>
                    <a:pt x="10118408" y="276353"/>
                  </a:lnTo>
                  <a:lnTo>
                    <a:pt x="10135545" y="270115"/>
                  </a:lnTo>
                  <a:lnTo>
                    <a:pt x="10152529" y="264038"/>
                  </a:lnTo>
                  <a:lnTo>
                    <a:pt x="10169362" y="258125"/>
                  </a:lnTo>
                  <a:lnTo>
                    <a:pt x="10186038" y="252382"/>
                  </a:lnTo>
                  <a:lnTo>
                    <a:pt x="10202554" y="246812"/>
                  </a:lnTo>
                  <a:lnTo>
                    <a:pt x="10218909" y="241421"/>
                  </a:lnTo>
                  <a:lnTo>
                    <a:pt x="10235101" y="236213"/>
                  </a:lnTo>
                  <a:lnTo>
                    <a:pt x="10251130" y="231193"/>
                  </a:lnTo>
                  <a:lnTo>
                    <a:pt x="10282746" y="221712"/>
                  </a:lnTo>
                  <a:lnTo>
                    <a:pt x="10298380" y="217175"/>
                  </a:lnTo>
                  <a:lnTo>
                    <a:pt x="10313828" y="212700"/>
                  </a:lnTo>
                  <a:lnTo>
                    <a:pt x="10329089" y="208288"/>
                  </a:lnTo>
                  <a:lnTo>
                    <a:pt x="10344161" y="203938"/>
                  </a:lnTo>
                  <a:lnTo>
                    <a:pt x="10359054" y="199650"/>
                  </a:lnTo>
                  <a:lnTo>
                    <a:pt x="10373767" y="195424"/>
                  </a:lnTo>
                  <a:lnTo>
                    <a:pt x="10388304" y="191259"/>
                  </a:lnTo>
                  <a:lnTo>
                    <a:pt x="10402668" y="187154"/>
                  </a:lnTo>
                  <a:lnTo>
                    <a:pt x="10416862" y="183109"/>
                  </a:lnTo>
                  <a:lnTo>
                    <a:pt x="10430889" y="179123"/>
                  </a:lnTo>
                  <a:lnTo>
                    <a:pt x="10444748" y="175196"/>
                  </a:lnTo>
                  <a:lnTo>
                    <a:pt x="10458449" y="171328"/>
                  </a:lnTo>
                  <a:lnTo>
                    <a:pt x="10471990" y="167518"/>
                  </a:lnTo>
                  <a:lnTo>
                    <a:pt x="10485377" y="163765"/>
                  </a:lnTo>
                  <a:lnTo>
                    <a:pt x="10498611" y="160070"/>
                  </a:lnTo>
                  <a:lnTo>
                    <a:pt x="10511696" y="156431"/>
                  </a:lnTo>
                  <a:lnTo>
                    <a:pt x="10524629" y="152848"/>
                  </a:lnTo>
                  <a:lnTo>
                    <a:pt x="10537422" y="149321"/>
                  </a:lnTo>
                  <a:lnTo>
                    <a:pt x="10550076" y="145848"/>
                  </a:lnTo>
                  <a:lnTo>
                    <a:pt x="10562588" y="142430"/>
                  </a:lnTo>
                  <a:lnTo>
                    <a:pt x="10574965" y="139067"/>
                  </a:lnTo>
                  <a:lnTo>
                    <a:pt x="10587214" y="135757"/>
                  </a:lnTo>
                  <a:lnTo>
                    <a:pt x="10599331" y="132501"/>
                  </a:lnTo>
                  <a:lnTo>
                    <a:pt x="10611323" y="129297"/>
                  </a:lnTo>
                  <a:lnTo>
                    <a:pt x="10623190" y="126145"/>
                  </a:lnTo>
                  <a:lnTo>
                    <a:pt x="10634937" y="123045"/>
                  </a:lnTo>
                  <a:lnTo>
                    <a:pt x="10646567" y="119996"/>
                  </a:lnTo>
                  <a:lnTo>
                    <a:pt x="10658083" y="116997"/>
                  </a:lnTo>
                  <a:lnTo>
                    <a:pt x="10669487" y="114049"/>
                  </a:lnTo>
                  <a:lnTo>
                    <a:pt x="10680781" y="111151"/>
                  </a:lnTo>
                  <a:lnTo>
                    <a:pt x="10691971" y="108302"/>
                  </a:lnTo>
                  <a:lnTo>
                    <a:pt x="10703058" y="105502"/>
                  </a:lnTo>
                  <a:lnTo>
                    <a:pt x="10714045" y="102750"/>
                  </a:lnTo>
                  <a:lnTo>
                    <a:pt x="10724935" y="100046"/>
                  </a:lnTo>
                  <a:lnTo>
                    <a:pt x="10735731" y="97389"/>
                  </a:lnTo>
                  <a:lnTo>
                    <a:pt x="10746437" y="94779"/>
                  </a:lnTo>
                  <a:lnTo>
                    <a:pt x="10757054" y="92215"/>
                  </a:lnTo>
                  <a:lnTo>
                    <a:pt x="10767586" y="89697"/>
                  </a:lnTo>
                  <a:lnTo>
                    <a:pt x="10778036" y="87224"/>
                  </a:lnTo>
                  <a:lnTo>
                    <a:pt x="10788408" y="84796"/>
                  </a:lnTo>
                  <a:lnTo>
                    <a:pt x="10798703" y="82413"/>
                  </a:lnTo>
                  <a:lnTo>
                    <a:pt x="10808925" y="80073"/>
                  </a:lnTo>
                  <a:lnTo>
                    <a:pt x="10819077" y="77776"/>
                  </a:lnTo>
                  <a:lnTo>
                    <a:pt x="10829161" y="75523"/>
                  </a:lnTo>
                  <a:lnTo>
                    <a:pt x="10839181" y="73312"/>
                  </a:lnTo>
                  <a:lnTo>
                    <a:pt x="10849141" y="71142"/>
                  </a:lnTo>
                  <a:lnTo>
                    <a:pt x="10859042" y="69015"/>
                  </a:lnTo>
                  <a:lnTo>
                    <a:pt x="10868887" y="66927"/>
                  </a:lnTo>
                  <a:lnTo>
                    <a:pt x="10878679" y="64880"/>
                  </a:lnTo>
                  <a:lnTo>
                    <a:pt x="10888425" y="62873"/>
                  </a:lnTo>
                  <a:lnTo>
                    <a:pt x="10898121" y="60905"/>
                  </a:lnTo>
                  <a:lnTo>
                    <a:pt x="10907774" y="58976"/>
                  </a:lnTo>
                  <a:lnTo>
                    <a:pt x="10917387" y="57086"/>
                  </a:lnTo>
                  <a:lnTo>
                    <a:pt x="10926962" y="55233"/>
                  </a:lnTo>
                  <a:lnTo>
                    <a:pt x="10936504" y="53418"/>
                  </a:lnTo>
                  <a:lnTo>
                    <a:pt x="10946015" y="51640"/>
                  </a:lnTo>
                  <a:lnTo>
                    <a:pt x="10955495" y="49898"/>
                  </a:lnTo>
                  <a:lnTo>
                    <a:pt x="10964951" y="48191"/>
                  </a:lnTo>
                  <a:lnTo>
                    <a:pt x="10974387" y="46521"/>
                  </a:lnTo>
                  <a:lnTo>
                    <a:pt x="10983799" y="44885"/>
                  </a:lnTo>
                  <a:lnTo>
                    <a:pt x="10993197" y="43283"/>
                  </a:lnTo>
                  <a:lnTo>
                    <a:pt x="11002582" y="41715"/>
                  </a:lnTo>
                  <a:lnTo>
                    <a:pt x="11011955" y="40181"/>
                  </a:lnTo>
                  <a:lnTo>
                    <a:pt x="11021321" y="38680"/>
                  </a:lnTo>
                  <a:lnTo>
                    <a:pt x="11030685" y="37210"/>
                  </a:lnTo>
                  <a:lnTo>
                    <a:pt x="11040043" y="35773"/>
                  </a:lnTo>
                  <a:lnTo>
                    <a:pt x="11049404" y="34367"/>
                  </a:lnTo>
                  <a:lnTo>
                    <a:pt x="11058771" y="32992"/>
                  </a:lnTo>
                  <a:lnTo>
                    <a:pt x="11068147" y="31648"/>
                  </a:lnTo>
                  <a:lnTo>
                    <a:pt x="11077529" y="30334"/>
                  </a:lnTo>
                  <a:lnTo>
                    <a:pt x="11086928" y="29048"/>
                  </a:lnTo>
                  <a:lnTo>
                    <a:pt x="11096342" y="27792"/>
                  </a:lnTo>
                  <a:lnTo>
                    <a:pt x="11105776" y="26564"/>
                  </a:lnTo>
                  <a:lnTo>
                    <a:pt x="11115234" y="25365"/>
                  </a:lnTo>
                  <a:lnTo>
                    <a:pt x="11124715" y="24193"/>
                  </a:lnTo>
                  <a:lnTo>
                    <a:pt x="11134228" y="23047"/>
                  </a:lnTo>
                  <a:lnTo>
                    <a:pt x="11143768" y="21928"/>
                  </a:lnTo>
                  <a:lnTo>
                    <a:pt x="11153345" y="20835"/>
                  </a:lnTo>
                  <a:lnTo>
                    <a:pt x="11162959" y="19768"/>
                  </a:lnTo>
                  <a:lnTo>
                    <a:pt x="11172614" y="18726"/>
                  </a:lnTo>
                  <a:lnTo>
                    <a:pt x="11182313" y="17708"/>
                  </a:lnTo>
                  <a:lnTo>
                    <a:pt x="11192057" y="16715"/>
                  </a:lnTo>
                  <a:lnTo>
                    <a:pt x="11201851" y="15745"/>
                  </a:lnTo>
                  <a:lnTo>
                    <a:pt x="11211698" y="14798"/>
                  </a:lnTo>
                  <a:lnTo>
                    <a:pt x="11221600" y="13873"/>
                  </a:lnTo>
                  <a:lnTo>
                    <a:pt x="11231558" y="12971"/>
                  </a:lnTo>
                  <a:lnTo>
                    <a:pt x="11241583" y="12091"/>
                  </a:lnTo>
                  <a:lnTo>
                    <a:pt x="11251667" y="11231"/>
                  </a:lnTo>
                  <a:lnTo>
                    <a:pt x="11261821" y="10393"/>
                  </a:lnTo>
                  <a:lnTo>
                    <a:pt x="11272046" y="9575"/>
                  </a:lnTo>
                  <a:lnTo>
                    <a:pt x="11282342" y="8776"/>
                  </a:lnTo>
                  <a:lnTo>
                    <a:pt x="11292715" y="7997"/>
                  </a:lnTo>
                  <a:lnTo>
                    <a:pt x="11303168" y="7237"/>
                  </a:lnTo>
                  <a:lnTo>
                    <a:pt x="11313703" y="6494"/>
                  </a:lnTo>
                  <a:lnTo>
                    <a:pt x="11324323" y="5770"/>
                  </a:lnTo>
                  <a:lnTo>
                    <a:pt x="11335030" y="5063"/>
                  </a:lnTo>
                  <a:lnTo>
                    <a:pt x="11345829" y="4372"/>
                  </a:lnTo>
                  <a:lnTo>
                    <a:pt x="11356722" y="3699"/>
                  </a:lnTo>
                  <a:lnTo>
                    <a:pt x="11378816" y="2397"/>
                  </a:lnTo>
                  <a:lnTo>
                    <a:pt x="11389822" y="1814"/>
                  </a:lnTo>
                  <a:lnTo>
                    <a:pt x="11400946" y="1313"/>
                  </a:lnTo>
                  <a:lnTo>
                    <a:pt x="11412121" y="895"/>
                  </a:lnTo>
                  <a:lnTo>
                    <a:pt x="11423342" y="558"/>
                  </a:lnTo>
                  <a:lnTo>
                    <a:pt x="11434615" y="302"/>
                  </a:lnTo>
                  <a:lnTo>
                    <a:pt x="11445935" y="125"/>
                  </a:lnTo>
                  <a:lnTo>
                    <a:pt x="11457300" y="25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alpha val="0"/>
                  </a:schemeClr>
                </a:gs>
                <a:gs pos="0">
                  <a:schemeClr val="accent1">
                    <a:alpha val="15000"/>
                  </a:schemeClr>
                </a:gs>
              </a:gsLst>
              <a:lin ang="5100000" scaled="0"/>
            </a:gradFill>
            <a:ln w="127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noAutofit/>
            </a:bodyPr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8" name="任意多边形: 形状 4"/>
            <p:cNvSpPr/>
            <p:nvPr/>
          </p:nvSpPr>
          <p:spPr>
            <a:xfrm>
              <a:off x="63454" y="4415741"/>
              <a:ext cx="12192000" cy="2079487"/>
            </a:xfrm>
            <a:custGeom>
              <a:avLst/>
              <a:gdLst>
                <a:gd name="connsiteX0" fmla="*/ 11468847 w 12192000"/>
                <a:gd name="connsiteY0" fmla="*/ 0 h 2079487"/>
                <a:gd name="connsiteX1" fmla="*/ 11480497 w 12192000"/>
                <a:gd name="connsiteY1" fmla="*/ 51 h 2079487"/>
                <a:gd name="connsiteX2" fmla="*/ 11492181 w 12192000"/>
                <a:gd name="connsiteY2" fmla="*/ 174 h 2079487"/>
                <a:gd name="connsiteX3" fmla="*/ 11503900 w 12192000"/>
                <a:gd name="connsiteY3" fmla="*/ 368 h 2079487"/>
                <a:gd name="connsiteX4" fmla="*/ 11515651 w 12192000"/>
                <a:gd name="connsiteY4" fmla="*/ 633 h 2079487"/>
                <a:gd name="connsiteX5" fmla="*/ 11527435 w 12192000"/>
                <a:gd name="connsiteY5" fmla="*/ 966 h 2079487"/>
                <a:gd name="connsiteX6" fmla="*/ 11539247 w 12192000"/>
                <a:gd name="connsiteY6" fmla="*/ 1365 h 2079487"/>
                <a:gd name="connsiteX7" fmla="*/ 11551089 w 12192000"/>
                <a:gd name="connsiteY7" fmla="*/ 1829 h 2079487"/>
                <a:gd name="connsiteX8" fmla="*/ 11562956 w 12192000"/>
                <a:gd name="connsiteY8" fmla="*/ 2355 h 2079487"/>
                <a:gd name="connsiteX9" fmla="*/ 11574849 w 12192000"/>
                <a:gd name="connsiteY9" fmla="*/ 2942 h 2079487"/>
                <a:gd name="connsiteX10" fmla="*/ 11586766 w 12192000"/>
                <a:gd name="connsiteY10" fmla="*/ 3589 h 2079487"/>
                <a:gd name="connsiteX11" fmla="*/ 11598706 w 12192000"/>
                <a:gd name="connsiteY11" fmla="*/ 4293 h 2079487"/>
                <a:gd name="connsiteX12" fmla="*/ 11610666 w 12192000"/>
                <a:gd name="connsiteY12" fmla="*/ 5052 h 2079487"/>
                <a:gd name="connsiteX13" fmla="*/ 11622648 w 12192000"/>
                <a:gd name="connsiteY13" fmla="*/ 5866 h 2079487"/>
                <a:gd name="connsiteX14" fmla="*/ 11634649 w 12192000"/>
                <a:gd name="connsiteY14" fmla="*/ 6732 h 2079487"/>
                <a:gd name="connsiteX15" fmla="*/ 11646667 w 12192000"/>
                <a:gd name="connsiteY15" fmla="*/ 7649 h 2079487"/>
                <a:gd name="connsiteX16" fmla="*/ 11658701 w 12192000"/>
                <a:gd name="connsiteY16" fmla="*/ 8615 h 2079487"/>
                <a:gd name="connsiteX17" fmla="*/ 11670747 w 12192000"/>
                <a:gd name="connsiteY17" fmla="*/ 9628 h 2079487"/>
                <a:gd name="connsiteX18" fmla="*/ 11682810 w 12192000"/>
                <a:gd name="connsiteY18" fmla="*/ 10686 h 2079487"/>
                <a:gd name="connsiteX19" fmla="*/ 11694881 w 12192000"/>
                <a:gd name="connsiteY19" fmla="*/ 11788 h 2079487"/>
                <a:gd name="connsiteX20" fmla="*/ 11706964 w 12192000"/>
                <a:gd name="connsiteY20" fmla="*/ 12932 h 2079487"/>
                <a:gd name="connsiteX21" fmla="*/ 11719056 w 12192000"/>
                <a:gd name="connsiteY21" fmla="*/ 14116 h 2079487"/>
                <a:gd name="connsiteX22" fmla="*/ 11731156 w 12192000"/>
                <a:gd name="connsiteY22" fmla="*/ 15339 h 2079487"/>
                <a:gd name="connsiteX23" fmla="*/ 11743260 w 12192000"/>
                <a:gd name="connsiteY23" fmla="*/ 16599 h 2079487"/>
                <a:gd name="connsiteX24" fmla="*/ 11755371 w 12192000"/>
                <a:gd name="connsiteY24" fmla="*/ 17894 h 2079487"/>
                <a:gd name="connsiteX25" fmla="*/ 11767483 w 12192000"/>
                <a:gd name="connsiteY25" fmla="*/ 19222 h 2079487"/>
                <a:gd name="connsiteX26" fmla="*/ 11779599 w 12192000"/>
                <a:gd name="connsiteY26" fmla="*/ 20582 h 2079487"/>
                <a:gd name="connsiteX27" fmla="*/ 11791715 w 12192000"/>
                <a:gd name="connsiteY27" fmla="*/ 21972 h 2079487"/>
                <a:gd name="connsiteX28" fmla="*/ 11803830 w 12192000"/>
                <a:gd name="connsiteY28" fmla="*/ 23389 h 2079487"/>
                <a:gd name="connsiteX29" fmla="*/ 11815942 w 12192000"/>
                <a:gd name="connsiteY29" fmla="*/ 24834 h 2079487"/>
                <a:gd name="connsiteX30" fmla="*/ 11828051 w 12192000"/>
                <a:gd name="connsiteY30" fmla="*/ 26304 h 2079487"/>
                <a:gd name="connsiteX31" fmla="*/ 11840155 w 12192000"/>
                <a:gd name="connsiteY31" fmla="*/ 27797 h 2079487"/>
                <a:gd name="connsiteX32" fmla="*/ 11852252 w 12192000"/>
                <a:gd name="connsiteY32" fmla="*/ 29311 h 2079487"/>
                <a:gd name="connsiteX33" fmla="*/ 11864340 w 12192000"/>
                <a:gd name="connsiteY33" fmla="*/ 30844 h 2079487"/>
                <a:gd name="connsiteX34" fmla="*/ 11876421 w 12192000"/>
                <a:gd name="connsiteY34" fmla="*/ 32396 h 2079487"/>
                <a:gd name="connsiteX35" fmla="*/ 11888490 w 12192000"/>
                <a:gd name="connsiteY35" fmla="*/ 33964 h 2079487"/>
                <a:gd name="connsiteX36" fmla="*/ 11900545 w 12192000"/>
                <a:gd name="connsiteY36" fmla="*/ 35546 h 2079487"/>
                <a:gd name="connsiteX37" fmla="*/ 11912590 w 12192000"/>
                <a:gd name="connsiteY37" fmla="*/ 37142 h 2079487"/>
                <a:gd name="connsiteX38" fmla="*/ 11924618 w 12192000"/>
                <a:gd name="connsiteY38" fmla="*/ 38749 h 2079487"/>
                <a:gd name="connsiteX39" fmla="*/ 11936629 w 12192000"/>
                <a:gd name="connsiteY39" fmla="*/ 40365 h 2079487"/>
                <a:gd name="connsiteX40" fmla="*/ 11948623 w 12192000"/>
                <a:gd name="connsiteY40" fmla="*/ 41988 h 2079487"/>
                <a:gd name="connsiteX41" fmla="*/ 11960597 w 12192000"/>
                <a:gd name="connsiteY41" fmla="*/ 43619 h 2079487"/>
                <a:gd name="connsiteX42" fmla="*/ 11972550 w 12192000"/>
                <a:gd name="connsiteY42" fmla="*/ 45253 h 2079487"/>
                <a:gd name="connsiteX43" fmla="*/ 11984481 w 12192000"/>
                <a:gd name="connsiteY43" fmla="*/ 46889 h 2079487"/>
                <a:gd name="connsiteX44" fmla="*/ 11996388 w 12192000"/>
                <a:gd name="connsiteY44" fmla="*/ 48527 h 2079487"/>
                <a:gd name="connsiteX45" fmla="*/ 12008271 w 12192000"/>
                <a:gd name="connsiteY45" fmla="*/ 50164 h 2079487"/>
                <a:gd name="connsiteX46" fmla="*/ 12020127 w 12192000"/>
                <a:gd name="connsiteY46" fmla="*/ 51799 h 2079487"/>
                <a:gd name="connsiteX47" fmla="*/ 12031957 w 12192000"/>
                <a:gd name="connsiteY47" fmla="*/ 53429 h 2079487"/>
                <a:gd name="connsiteX48" fmla="*/ 12043755 w 12192000"/>
                <a:gd name="connsiteY48" fmla="*/ 55053 h 2079487"/>
                <a:gd name="connsiteX49" fmla="*/ 12055524 w 12192000"/>
                <a:gd name="connsiteY49" fmla="*/ 56670 h 2079487"/>
                <a:gd name="connsiteX50" fmla="*/ 12067259 w 12192000"/>
                <a:gd name="connsiteY50" fmla="*/ 58278 h 2079487"/>
                <a:gd name="connsiteX51" fmla="*/ 12078962 w 12192000"/>
                <a:gd name="connsiteY51" fmla="*/ 59874 h 2079487"/>
                <a:gd name="connsiteX52" fmla="*/ 12090629 w 12192000"/>
                <a:gd name="connsiteY52" fmla="*/ 61458 h 2079487"/>
                <a:gd name="connsiteX53" fmla="*/ 12102258 w 12192000"/>
                <a:gd name="connsiteY53" fmla="*/ 63028 h 2079487"/>
                <a:gd name="connsiteX54" fmla="*/ 12113852 w 12192000"/>
                <a:gd name="connsiteY54" fmla="*/ 64581 h 2079487"/>
                <a:gd name="connsiteX55" fmla="*/ 12125405 w 12192000"/>
                <a:gd name="connsiteY55" fmla="*/ 66117 h 2079487"/>
                <a:gd name="connsiteX56" fmla="*/ 12136917 w 12192000"/>
                <a:gd name="connsiteY56" fmla="*/ 67633 h 2079487"/>
                <a:gd name="connsiteX57" fmla="*/ 12148386 w 12192000"/>
                <a:gd name="connsiteY57" fmla="*/ 69128 h 2079487"/>
                <a:gd name="connsiteX58" fmla="*/ 12159813 w 12192000"/>
                <a:gd name="connsiteY58" fmla="*/ 70600 h 2079487"/>
                <a:gd name="connsiteX59" fmla="*/ 12171193 w 12192000"/>
                <a:gd name="connsiteY59" fmla="*/ 72047 h 2079487"/>
                <a:gd name="connsiteX60" fmla="*/ 12182527 w 12192000"/>
                <a:gd name="connsiteY60" fmla="*/ 73469 h 2079487"/>
                <a:gd name="connsiteX61" fmla="*/ 12192000 w 12192000"/>
                <a:gd name="connsiteY61" fmla="*/ 74639 h 2079487"/>
                <a:gd name="connsiteX62" fmla="*/ 12192000 w 12192000"/>
                <a:gd name="connsiteY62" fmla="*/ 106625 h 2079487"/>
                <a:gd name="connsiteX63" fmla="*/ 12189987 w 12192000"/>
                <a:gd name="connsiteY63" fmla="*/ 106381 h 2079487"/>
                <a:gd name="connsiteX64" fmla="*/ 12178637 w 12192000"/>
                <a:gd name="connsiteY64" fmla="*/ 104979 h 2079487"/>
                <a:gd name="connsiteX65" fmla="*/ 12167242 w 12192000"/>
                <a:gd name="connsiteY65" fmla="*/ 103550 h 2079487"/>
                <a:gd name="connsiteX66" fmla="*/ 12155807 w 12192000"/>
                <a:gd name="connsiteY66" fmla="*/ 102096 h 2079487"/>
                <a:gd name="connsiteX67" fmla="*/ 12144329 w 12192000"/>
                <a:gd name="connsiteY67" fmla="*/ 100617 h 2079487"/>
                <a:gd name="connsiteX68" fmla="*/ 12132813 w 12192000"/>
                <a:gd name="connsiteY68" fmla="*/ 99116 h 2079487"/>
                <a:gd name="connsiteX69" fmla="*/ 12121259 w 12192000"/>
                <a:gd name="connsiteY69" fmla="*/ 97595 h 2079487"/>
                <a:gd name="connsiteX70" fmla="*/ 12109668 w 12192000"/>
                <a:gd name="connsiteY70" fmla="*/ 96054 h 2079487"/>
                <a:gd name="connsiteX71" fmla="*/ 12098043 w 12192000"/>
                <a:gd name="connsiteY71" fmla="*/ 94496 h 2079487"/>
                <a:gd name="connsiteX72" fmla="*/ 12086383 w 12192000"/>
                <a:gd name="connsiteY72" fmla="*/ 92923 h 2079487"/>
                <a:gd name="connsiteX73" fmla="*/ 12074691 w 12192000"/>
                <a:gd name="connsiteY73" fmla="*/ 91336 h 2079487"/>
                <a:gd name="connsiteX74" fmla="*/ 12062967 w 12192000"/>
                <a:gd name="connsiteY74" fmla="*/ 89736 h 2079487"/>
                <a:gd name="connsiteX75" fmla="*/ 12051214 w 12192000"/>
                <a:gd name="connsiteY75" fmla="*/ 88126 h 2079487"/>
                <a:gd name="connsiteX76" fmla="*/ 12039434 w 12192000"/>
                <a:gd name="connsiteY76" fmla="*/ 86508 h 2079487"/>
                <a:gd name="connsiteX77" fmla="*/ 12027625 w 12192000"/>
                <a:gd name="connsiteY77" fmla="*/ 84882 h 2079487"/>
                <a:gd name="connsiteX78" fmla="*/ 12015793 w 12192000"/>
                <a:gd name="connsiteY78" fmla="*/ 83251 h 2079487"/>
                <a:gd name="connsiteX79" fmla="*/ 12003935 w 12192000"/>
                <a:gd name="connsiteY79" fmla="*/ 81616 h 2079487"/>
                <a:gd name="connsiteX80" fmla="*/ 11992056 w 12192000"/>
                <a:gd name="connsiteY80" fmla="*/ 79980 h 2079487"/>
                <a:gd name="connsiteX81" fmla="*/ 11980155 w 12192000"/>
                <a:gd name="connsiteY81" fmla="*/ 78343 h 2079487"/>
                <a:gd name="connsiteX82" fmla="*/ 11968235 w 12192000"/>
                <a:gd name="connsiteY82" fmla="*/ 76708 h 2079487"/>
                <a:gd name="connsiteX83" fmla="*/ 11956296 w 12192000"/>
                <a:gd name="connsiteY83" fmla="*/ 75076 h 2079487"/>
                <a:gd name="connsiteX84" fmla="*/ 11944340 w 12192000"/>
                <a:gd name="connsiteY84" fmla="*/ 73448 h 2079487"/>
                <a:gd name="connsiteX85" fmla="*/ 11932370 w 12192000"/>
                <a:gd name="connsiteY85" fmla="*/ 71828 h 2079487"/>
                <a:gd name="connsiteX86" fmla="*/ 11920384 w 12192000"/>
                <a:gd name="connsiteY86" fmla="*/ 70215 h 2079487"/>
                <a:gd name="connsiteX87" fmla="*/ 11908385 w 12192000"/>
                <a:gd name="connsiteY87" fmla="*/ 68612 h 2079487"/>
                <a:gd name="connsiteX88" fmla="*/ 11896375 w 12192000"/>
                <a:gd name="connsiteY88" fmla="*/ 67021 h 2079487"/>
                <a:gd name="connsiteX89" fmla="*/ 11884358 w 12192000"/>
                <a:gd name="connsiteY89" fmla="*/ 65444 h 2079487"/>
                <a:gd name="connsiteX90" fmla="*/ 11872329 w 12192000"/>
                <a:gd name="connsiteY90" fmla="*/ 63882 h 2079487"/>
                <a:gd name="connsiteX91" fmla="*/ 11860295 w 12192000"/>
                <a:gd name="connsiteY91" fmla="*/ 62336 h 2079487"/>
                <a:gd name="connsiteX92" fmla="*/ 11848256 w 12192000"/>
                <a:gd name="connsiteY92" fmla="*/ 60808 h 2079487"/>
                <a:gd name="connsiteX93" fmla="*/ 11836212 w 12192000"/>
                <a:gd name="connsiteY93" fmla="*/ 59301 h 2079487"/>
                <a:gd name="connsiteX94" fmla="*/ 11824165 w 12192000"/>
                <a:gd name="connsiteY94" fmla="*/ 57815 h 2079487"/>
                <a:gd name="connsiteX95" fmla="*/ 11812118 w 12192000"/>
                <a:gd name="connsiteY95" fmla="*/ 56353 h 2079487"/>
                <a:gd name="connsiteX96" fmla="*/ 11800069 w 12192000"/>
                <a:gd name="connsiteY96" fmla="*/ 54916 h 2079487"/>
                <a:gd name="connsiteX97" fmla="*/ 11788024 w 12192000"/>
                <a:gd name="connsiteY97" fmla="*/ 53506 h 2079487"/>
                <a:gd name="connsiteX98" fmla="*/ 11775980 w 12192000"/>
                <a:gd name="connsiteY98" fmla="*/ 52125 h 2079487"/>
                <a:gd name="connsiteX99" fmla="*/ 11763942 w 12192000"/>
                <a:gd name="connsiteY99" fmla="*/ 50774 h 2079487"/>
                <a:gd name="connsiteX100" fmla="*/ 11751910 w 12192000"/>
                <a:gd name="connsiteY100" fmla="*/ 49455 h 2079487"/>
                <a:gd name="connsiteX101" fmla="*/ 11739886 w 12192000"/>
                <a:gd name="connsiteY101" fmla="*/ 48169 h 2079487"/>
                <a:gd name="connsiteX102" fmla="*/ 11727869 w 12192000"/>
                <a:gd name="connsiteY102" fmla="*/ 46919 h 2079487"/>
                <a:gd name="connsiteX103" fmla="*/ 11715864 w 12192000"/>
                <a:gd name="connsiteY103" fmla="*/ 45706 h 2079487"/>
                <a:gd name="connsiteX104" fmla="*/ 11703870 w 12192000"/>
                <a:gd name="connsiteY104" fmla="*/ 44531 h 2079487"/>
                <a:gd name="connsiteX105" fmla="*/ 11691889 w 12192000"/>
                <a:gd name="connsiteY105" fmla="*/ 43397 h 2079487"/>
                <a:gd name="connsiteX106" fmla="*/ 11679923 w 12192000"/>
                <a:gd name="connsiteY106" fmla="*/ 42305 h 2079487"/>
                <a:gd name="connsiteX107" fmla="*/ 11667974 w 12192000"/>
                <a:gd name="connsiteY107" fmla="*/ 41257 h 2079487"/>
                <a:gd name="connsiteX108" fmla="*/ 11656041 w 12192000"/>
                <a:gd name="connsiteY108" fmla="*/ 40254 h 2079487"/>
                <a:gd name="connsiteX109" fmla="*/ 11644128 w 12192000"/>
                <a:gd name="connsiteY109" fmla="*/ 39298 h 2079487"/>
                <a:gd name="connsiteX110" fmla="*/ 11632234 w 12192000"/>
                <a:gd name="connsiteY110" fmla="*/ 38390 h 2079487"/>
                <a:gd name="connsiteX111" fmla="*/ 11620363 w 12192000"/>
                <a:gd name="connsiteY111" fmla="*/ 37534 h 2079487"/>
                <a:gd name="connsiteX112" fmla="*/ 11608514 w 12192000"/>
                <a:gd name="connsiteY112" fmla="*/ 36729 h 2079487"/>
                <a:gd name="connsiteX113" fmla="*/ 11596695 w 12192000"/>
                <a:gd name="connsiteY113" fmla="*/ 35979 h 2079487"/>
                <a:gd name="connsiteX114" fmla="*/ 11584898 w 12192000"/>
                <a:gd name="connsiteY114" fmla="*/ 35284 h 2079487"/>
                <a:gd name="connsiteX115" fmla="*/ 11573128 w 12192000"/>
                <a:gd name="connsiteY115" fmla="*/ 34645 h 2079487"/>
                <a:gd name="connsiteX116" fmla="*/ 11561392 w 12192000"/>
                <a:gd name="connsiteY116" fmla="*/ 34067 h 2079487"/>
                <a:gd name="connsiteX117" fmla="*/ 11549682 w 12192000"/>
                <a:gd name="connsiteY117" fmla="*/ 33548 h 2079487"/>
                <a:gd name="connsiteX118" fmla="*/ 11538006 w 12192000"/>
                <a:gd name="connsiteY118" fmla="*/ 33091 h 2079487"/>
                <a:gd name="connsiteX119" fmla="*/ 11526364 w 12192000"/>
                <a:gd name="connsiteY119" fmla="*/ 32698 h 2079487"/>
                <a:gd name="connsiteX120" fmla="*/ 11514757 w 12192000"/>
                <a:gd name="connsiteY120" fmla="*/ 32371 h 2079487"/>
                <a:gd name="connsiteX121" fmla="*/ 11503185 w 12192000"/>
                <a:gd name="connsiteY121" fmla="*/ 32111 h 2079487"/>
                <a:gd name="connsiteX122" fmla="*/ 11491656 w 12192000"/>
                <a:gd name="connsiteY122" fmla="*/ 31920 h 2079487"/>
                <a:gd name="connsiteX123" fmla="*/ 11480162 w 12192000"/>
                <a:gd name="connsiteY123" fmla="*/ 31799 h 2079487"/>
                <a:gd name="connsiteX124" fmla="*/ 11468709 w 12192000"/>
                <a:gd name="connsiteY124" fmla="*/ 31750 h 2079487"/>
                <a:gd name="connsiteX125" fmla="*/ 11457300 w 12192000"/>
                <a:gd name="connsiteY125" fmla="*/ 31775 h 2079487"/>
                <a:gd name="connsiteX126" fmla="*/ 11445935 w 12192000"/>
                <a:gd name="connsiteY126" fmla="*/ 31875 h 2079487"/>
                <a:gd name="connsiteX127" fmla="*/ 11434615 w 12192000"/>
                <a:gd name="connsiteY127" fmla="*/ 32052 h 2079487"/>
                <a:gd name="connsiteX128" fmla="*/ 11423342 w 12192000"/>
                <a:gd name="connsiteY128" fmla="*/ 32308 h 2079487"/>
                <a:gd name="connsiteX129" fmla="*/ 11412121 w 12192000"/>
                <a:gd name="connsiteY129" fmla="*/ 32645 h 2079487"/>
                <a:gd name="connsiteX130" fmla="*/ 11400946 w 12192000"/>
                <a:gd name="connsiteY130" fmla="*/ 33063 h 2079487"/>
                <a:gd name="connsiteX131" fmla="*/ 11389822 w 12192000"/>
                <a:gd name="connsiteY131" fmla="*/ 33564 h 2079487"/>
                <a:gd name="connsiteX132" fmla="*/ 11378816 w 12192000"/>
                <a:gd name="connsiteY132" fmla="*/ 34147 h 2079487"/>
                <a:gd name="connsiteX133" fmla="*/ 11356722 w 12192000"/>
                <a:gd name="connsiteY133" fmla="*/ 35449 h 2079487"/>
                <a:gd name="connsiteX134" fmla="*/ 11345829 w 12192000"/>
                <a:gd name="connsiteY134" fmla="*/ 36122 h 2079487"/>
                <a:gd name="connsiteX135" fmla="*/ 11335030 w 12192000"/>
                <a:gd name="connsiteY135" fmla="*/ 36813 h 2079487"/>
                <a:gd name="connsiteX136" fmla="*/ 11324323 w 12192000"/>
                <a:gd name="connsiteY136" fmla="*/ 37520 h 2079487"/>
                <a:gd name="connsiteX137" fmla="*/ 11313703 w 12192000"/>
                <a:gd name="connsiteY137" fmla="*/ 38244 h 2079487"/>
                <a:gd name="connsiteX138" fmla="*/ 11303168 w 12192000"/>
                <a:gd name="connsiteY138" fmla="*/ 38987 h 2079487"/>
                <a:gd name="connsiteX139" fmla="*/ 11292715 w 12192000"/>
                <a:gd name="connsiteY139" fmla="*/ 39747 h 2079487"/>
                <a:gd name="connsiteX140" fmla="*/ 11282342 w 12192000"/>
                <a:gd name="connsiteY140" fmla="*/ 40526 h 2079487"/>
                <a:gd name="connsiteX141" fmla="*/ 11272046 w 12192000"/>
                <a:gd name="connsiteY141" fmla="*/ 41325 h 2079487"/>
                <a:gd name="connsiteX142" fmla="*/ 11261821 w 12192000"/>
                <a:gd name="connsiteY142" fmla="*/ 42143 h 2079487"/>
                <a:gd name="connsiteX143" fmla="*/ 11251667 w 12192000"/>
                <a:gd name="connsiteY143" fmla="*/ 42981 h 2079487"/>
                <a:gd name="connsiteX144" fmla="*/ 11241583 w 12192000"/>
                <a:gd name="connsiteY144" fmla="*/ 43841 h 2079487"/>
                <a:gd name="connsiteX145" fmla="*/ 11231558 w 12192000"/>
                <a:gd name="connsiteY145" fmla="*/ 44721 h 2079487"/>
                <a:gd name="connsiteX146" fmla="*/ 11221600 w 12192000"/>
                <a:gd name="connsiteY146" fmla="*/ 45623 h 2079487"/>
                <a:gd name="connsiteX147" fmla="*/ 11211698 w 12192000"/>
                <a:gd name="connsiteY147" fmla="*/ 46548 h 2079487"/>
                <a:gd name="connsiteX148" fmla="*/ 11201851 w 12192000"/>
                <a:gd name="connsiteY148" fmla="*/ 47495 h 2079487"/>
                <a:gd name="connsiteX149" fmla="*/ 11192057 w 12192000"/>
                <a:gd name="connsiteY149" fmla="*/ 48465 h 2079487"/>
                <a:gd name="connsiteX150" fmla="*/ 11182313 w 12192000"/>
                <a:gd name="connsiteY150" fmla="*/ 49458 h 2079487"/>
                <a:gd name="connsiteX151" fmla="*/ 11172614 w 12192000"/>
                <a:gd name="connsiteY151" fmla="*/ 50476 h 2079487"/>
                <a:gd name="connsiteX152" fmla="*/ 11162959 w 12192000"/>
                <a:gd name="connsiteY152" fmla="*/ 51518 h 2079487"/>
                <a:gd name="connsiteX153" fmla="*/ 11153345 w 12192000"/>
                <a:gd name="connsiteY153" fmla="*/ 52585 h 2079487"/>
                <a:gd name="connsiteX154" fmla="*/ 11143768 w 12192000"/>
                <a:gd name="connsiteY154" fmla="*/ 53678 h 2079487"/>
                <a:gd name="connsiteX155" fmla="*/ 11134228 w 12192000"/>
                <a:gd name="connsiteY155" fmla="*/ 54797 h 2079487"/>
                <a:gd name="connsiteX156" fmla="*/ 11124715 w 12192000"/>
                <a:gd name="connsiteY156" fmla="*/ 55943 h 2079487"/>
                <a:gd name="connsiteX157" fmla="*/ 11115234 w 12192000"/>
                <a:gd name="connsiteY157" fmla="*/ 57115 h 2079487"/>
                <a:gd name="connsiteX158" fmla="*/ 11105776 w 12192000"/>
                <a:gd name="connsiteY158" fmla="*/ 58314 h 2079487"/>
                <a:gd name="connsiteX159" fmla="*/ 11096342 w 12192000"/>
                <a:gd name="connsiteY159" fmla="*/ 59542 h 2079487"/>
                <a:gd name="connsiteX160" fmla="*/ 11086928 w 12192000"/>
                <a:gd name="connsiteY160" fmla="*/ 60798 h 2079487"/>
                <a:gd name="connsiteX161" fmla="*/ 11077529 w 12192000"/>
                <a:gd name="connsiteY161" fmla="*/ 62084 h 2079487"/>
                <a:gd name="connsiteX162" fmla="*/ 11068147 w 12192000"/>
                <a:gd name="connsiteY162" fmla="*/ 63398 h 2079487"/>
                <a:gd name="connsiteX163" fmla="*/ 11058771 w 12192000"/>
                <a:gd name="connsiteY163" fmla="*/ 64742 h 2079487"/>
                <a:gd name="connsiteX164" fmla="*/ 11049404 w 12192000"/>
                <a:gd name="connsiteY164" fmla="*/ 66117 h 2079487"/>
                <a:gd name="connsiteX165" fmla="*/ 11040043 w 12192000"/>
                <a:gd name="connsiteY165" fmla="*/ 67523 h 2079487"/>
                <a:gd name="connsiteX166" fmla="*/ 11030685 w 12192000"/>
                <a:gd name="connsiteY166" fmla="*/ 68960 h 2079487"/>
                <a:gd name="connsiteX167" fmla="*/ 11021321 w 12192000"/>
                <a:gd name="connsiteY167" fmla="*/ 70430 h 2079487"/>
                <a:gd name="connsiteX168" fmla="*/ 11011955 w 12192000"/>
                <a:gd name="connsiteY168" fmla="*/ 71931 h 2079487"/>
                <a:gd name="connsiteX169" fmla="*/ 11002582 w 12192000"/>
                <a:gd name="connsiteY169" fmla="*/ 73465 h 2079487"/>
                <a:gd name="connsiteX170" fmla="*/ 10993197 w 12192000"/>
                <a:gd name="connsiteY170" fmla="*/ 75033 h 2079487"/>
                <a:gd name="connsiteX171" fmla="*/ 10983799 w 12192000"/>
                <a:gd name="connsiteY171" fmla="*/ 76635 h 2079487"/>
                <a:gd name="connsiteX172" fmla="*/ 10974387 w 12192000"/>
                <a:gd name="connsiteY172" fmla="*/ 78271 h 2079487"/>
                <a:gd name="connsiteX173" fmla="*/ 10964951 w 12192000"/>
                <a:gd name="connsiteY173" fmla="*/ 79941 h 2079487"/>
                <a:gd name="connsiteX174" fmla="*/ 10955495 w 12192000"/>
                <a:gd name="connsiteY174" fmla="*/ 81648 h 2079487"/>
                <a:gd name="connsiteX175" fmla="*/ 10946015 w 12192000"/>
                <a:gd name="connsiteY175" fmla="*/ 83390 h 2079487"/>
                <a:gd name="connsiteX176" fmla="*/ 10936504 w 12192000"/>
                <a:gd name="connsiteY176" fmla="*/ 85168 h 2079487"/>
                <a:gd name="connsiteX177" fmla="*/ 10926962 w 12192000"/>
                <a:gd name="connsiteY177" fmla="*/ 86983 h 2079487"/>
                <a:gd name="connsiteX178" fmla="*/ 10917387 w 12192000"/>
                <a:gd name="connsiteY178" fmla="*/ 88836 h 2079487"/>
                <a:gd name="connsiteX179" fmla="*/ 10907774 w 12192000"/>
                <a:gd name="connsiteY179" fmla="*/ 90726 h 2079487"/>
                <a:gd name="connsiteX180" fmla="*/ 10898121 w 12192000"/>
                <a:gd name="connsiteY180" fmla="*/ 92655 h 2079487"/>
                <a:gd name="connsiteX181" fmla="*/ 10888425 w 12192000"/>
                <a:gd name="connsiteY181" fmla="*/ 94623 h 2079487"/>
                <a:gd name="connsiteX182" fmla="*/ 10878679 w 12192000"/>
                <a:gd name="connsiteY182" fmla="*/ 96630 h 2079487"/>
                <a:gd name="connsiteX183" fmla="*/ 10868887 w 12192000"/>
                <a:gd name="connsiteY183" fmla="*/ 98677 h 2079487"/>
                <a:gd name="connsiteX184" fmla="*/ 10859042 w 12192000"/>
                <a:gd name="connsiteY184" fmla="*/ 100765 h 2079487"/>
                <a:gd name="connsiteX185" fmla="*/ 10849141 w 12192000"/>
                <a:gd name="connsiteY185" fmla="*/ 102892 h 2079487"/>
                <a:gd name="connsiteX186" fmla="*/ 10839181 w 12192000"/>
                <a:gd name="connsiteY186" fmla="*/ 105062 h 2079487"/>
                <a:gd name="connsiteX187" fmla="*/ 10829161 w 12192000"/>
                <a:gd name="connsiteY187" fmla="*/ 107273 h 2079487"/>
                <a:gd name="connsiteX188" fmla="*/ 10819077 w 12192000"/>
                <a:gd name="connsiteY188" fmla="*/ 109526 h 2079487"/>
                <a:gd name="connsiteX189" fmla="*/ 10808925 w 12192000"/>
                <a:gd name="connsiteY189" fmla="*/ 111823 h 2079487"/>
                <a:gd name="connsiteX190" fmla="*/ 10798703 w 12192000"/>
                <a:gd name="connsiteY190" fmla="*/ 114163 h 2079487"/>
                <a:gd name="connsiteX191" fmla="*/ 10788408 w 12192000"/>
                <a:gd name="connsiteY191" fmla="*/ 116546 h 2079487"/>
                <a:gd name="connsiteX192" fmla="*/ 10778036 w 12192000"/>
                <a:gd name="connsiteY192" fmla="*/ 118974 h 2079487"/>
                <a:gd name="connsiteX193" fmla="*/ 10767586 w 12192000"/>
                <a:gd name="connsiteY193" fmla="*/ 121447 h 2079487"/>
                <a:gd name="connsiteX194" fmla="*/ 10757054 w 12192000"/>
                <a:gd name="connsiteY194" fmla="*/ 123965 h 2079487"/>
                <a:gd name="connsiteX195" fmla="*/ 10746437 w 12192000"/>
                <a:gd name="connsiteY195" fmla="*/ 126529 h 2079487"/>
                <a:gd name="connsiteX196" fmla="*/ 10735731 w 12192000"/>
                <a:gd name="connsiteY196" fmla="*/ 129139 h 2079487"/>
                <a:gd name="connsiteX197" fmla="*/ 10724935 w 12192000"/>
                <a:gd name="connsiteY197" fmla="*/ 131796 h 2079487"/>
                <a:gd name="connsiteX198" fmla="*/ 10714045 w 12192000"/>
                <a:gd name="connsiteY198" fmla="*/ 134500 h 2079487"/>
                <a:gd name="connsiteX199" fmla="*/ 10703058 w 12192000"/>
                <a:gd name="connsiteY199" fmla="*/ 137252 h 2079487"/>
                <a:gd name="connsiteX200" fmla="*/ 10691971 w 12192000"/>
                <a:gd name="connsiteY200" fmla="*/ 140052 h 2079487"/>
                <a:gd name="connsiteX201" fmla="*/ 10680781 w 12192000"/>
                <a:gd name="connsiteY201" fmla="*/ 142901 h 2079487"/>
                <a:gd name="connsiteX202" fmla="*/ 10669487 w 12192000"/>
                <a:gd name="connsiteY202" fmla="*/ 145799 h 2079487"/>
                <a:gd name="connsiteX203" fmla="*/ 10658083 w 12192000"/>
                <a:gd name="connsiteY203" fmla="*/ 148747 h 2079487"/>
                <a:gd name="connsiteX204" fmla="*/ 10646567 w 12192000"/>
                <a:gd name="connsiteY204" fmla="*/ 151746 h 2079487"/>
                <a:gd name="connsiteX205" fmla="*/ 10634937 w 12192000"/>
                <a:gd name="connsiteY205" fmla="*/ 154795 h 2079487"/>
                <a:gd name="connsiteX206" fmla="*/ 10623190 w 12192000"/>
                <a:gd name="connsiteY206" fmla="*/ 157895 h 2079487"/>
                <a:gd name="connsiteX207" fmla="*/ 10611323 w 12192000"/>
                <a:gd name="connsiteY207" fmla="*/ 161047 h 2079487"/>
                <a:gd name="connsiteX208" fmla="*/ 10599331 w 12192000"/>
                <a:gd name="connsiteY208" fmla="*/ 164251 h 2079487"/>
                <a:gd name="connsiteX209" fmla="*/ 10587214 w 12192000"/>
                <a:gd name="connsiteY209" fmla="*/ 167507 h 2079487"/>
                <a:gd name="connsiteX210" fmla="*/ 10574965 w 12192000"/>
                <a:gd name="connsiteY210" fmla="*/ 170817 h 2079487"/>
                <a:gd name="connsiteX211" fmla="*/ 10562588 w 12192000"/>
                <a:gd name="connsiteY211" fmla="*/ 174180 h 2079487"/>
                <a:gd name="connsiteX212" fmla="*/ 10550076 w 12192000"/>
                <a:gd name="connsiteY212" fmla="*/ 177598 h 2079487"/>
                <a:gd name="connsiteX213" fmla="*/ 10537422 w 12192000"/>
                <a:gd name="connsiteY213" fmla="*/ 181071 h 2079487"/>
                <a:gd name="connsiteX214" fmla="*/ 10524629 w 12192000"/>
                <a:gd name="connsiteY214" fmla="*/ 184598 h 2079487"/>
                <a:gd name="connsiteX215" fmla="*/ 10511696 w 12192000"/>
                <a:gd name="connsiteY215" fmla="*/ 188181 h 2079487"/>
                <a:gd name="connsiteX216" fmla="*/ 10498611 w 12192000"/>
                <a:gd name="connsiteY216" fmla="*/ 191820 h 2079487"/>
                <a:gd name="connsiteX217" fmla="*/ 10485377 w 12192000"/>
                <a:gd name="connsiteY217" fmla="*/ 195515 h 2079487"/>
                <a:gd name="connsiteX218" fmla="*/ 10471990 w 12192000"/>
                <a:gd name="connsiteY218" fmla="*/ 199268 h 2079487"/>
                <a:gd name="connsiteX219" fmla="*/ 10458449 w 12192000"/>
                <a:gd name="connsiteY219" fmla="*/ 203078 h 2079487"/>
                <a:gd name="connsiteX220" fmla="*/ 10444748 w 12192000"/>
                <a:gd name="connsiteY220" fmla="*/ 206946 h 2079487"/>
                <a:gd name="connsiteX221" fmla="*/ 10430889 w 12192000"/>
                <a:gd name="connsiteY221" fmla="*/ 210873 h 2079487"/>
                <a:gd name="connsiteX222" fmla="*/ 10416862 w 12192000"/>
                <a:gd name="connsiteY222" fmla="*/ 214859 h 2079487"/>
                <a:gd name="connsiteX223" fmla="*/ 10402668 w 12192000"/>
                <a:gd name="connsiteY223" fmla="*/ 218904 h 2079487"/>
                <a:gd name="connsiteX224" fmla="*/ 10388304 w 12192000"/>
                <a:gd name="connsiteY224" fmla="*/ 223009 h 2079487"/>
                <a:gd name="connsiteX225" fmla="*/ 10373767 w 12192000"/>
                <a:gd name="connsiteY225" fmla="*/ 227174 h 2079487"/>
                <a:gd name="connsiteX226" fmla="*/ 10359054 w 12192000"/>
                <a:gd name="connsiteY226" fmla="*/ 231400 h 2079487"/>
                <a:gd name="connsiteX227" fmla="*/ 10344161 w 12192000"/>
                <a:gd name="connsiteY227" fmla="*/ 235688 h 2079487"/>
                <a:gd name="connsiteX228" fmla="*/ 10329089 w 12192000"/>
                <a:gd name="connsiteY228" fmla="*/ 240038 h 2079487"/>
                <a:gd name="connsiteX229" fmla="*/ 10313828 w 12192000"/>
                <a:gd name="connsiteY229" fmla="*/ 244450 h 2079487"/>
                <a:gd name="connsiteX230" fmla="*/ 10298380 w 12192000"/>
                <a:gd name="connsiteY230" fmla="*/ 248925 h 2079487"/>
                <a:gd name="connsiteX231" fmla="*/ 10282746 w 12192000"/>
                <a:gd name="connsiteY231" fmla="*/ 253462 h 2079487"/>
                <a:gd name="connsiteX232" fmla="*/ 10251130 w 12192000"/>
                <a:gd name="connsiteY232" fmla="*/ 262943 h 2079487"/>
                <a:gd name="connsiteX233" fmla="*/ 10235101 w 12192000"/>
                <a:gd name="connsiteY233" fmla="*/ 267963 h 2079487"/>
                <a:gd name="connsiteX234" fmla="*/ 10218909 w 12192000"/>
                <a:gd name="connsiteY234" fmla="*/ 273171 h 2079487"/>
                <a:gd name="connsiteX235" fmla="*/ 10202554 w 12192000"/>
                <a:gd name="connsiteY235" fmla="*/ 278562 h 2079487"/>
                <a:gd name="connsiteX236" fmla="*/ 10186038 w 12192000"/>
                <a:gd name="connsiteY236" fmla="*/ 284132 h 2079487"/>
                <a:gd name="connsiteX237" fmla="*/ 10169362 w 12192000"/>
                <a:gd name="connsiteY237" fmla="*/ 289875 h 2079487"/>
                <a:gd name="connsiteX238" fmla="*/ 10152529 w 12192000"/>
                <a:gd name="connsiteY238" fmla="*/ 295788 h 2079487"/>
                <a:gd name="connsiteX239" fmla="*/ 10135545 w 12192000"/>
                <a:gd name="connsiteY239" fmla="*/ 301865 h 2079487"/>
                <a:gd name="connsiteX240" fmla="*/ 10118408 w 12192000"/>
                <a:gd name="connsiteY240" fmla="*/ 308103 h 2079487"/>
                <a:gd name="connsiteX241" fmla="*/ 10101123 w 12192000"/>
                <a:gd name="connsiteY241" fmla="*/ 314496 h 2079487"/>
                <a:gd name="connsiteX242" fmla="*/ 10083690 w 12192000"/>
                <a:gd name="connsiteY242" fmla="*/ 321041 h 2079487"/>
                <a:gd name="connsiteX243" fmla="*/ 10066116 w 12192000"/>
                <a:gd name="connsiteY243" fmla="*/ 327732 h 2079487"/>
                <a:gd name="connsiteX244" fmla="*/ 10048394 w 12192000"/>
                <a:gd name="connsiteY244" fmla="*/ 334565 h 2079487"/>
                <a:gd name="connsiteX245" fmla="*/ 10030536 w 12192000"/>
                <a:gd name="connsiteY245" fmla="*/ 341535 h 2079487"/>
                <a:gd name="connsiteX246" fmla="*/ 10012540 w 12192000"/>
                <a:gd name="connsiteY246" fmla="*/ 348638 h 2079487"/>
                <a:gd name="connsiteX247" fmla="*/ 9994408 w 12192000"/>
                <a:gd name="connsiteY247" fmla="*/ 355869 h 2079487"/>
                <a:gd name="connsiteX248" fmla="*/ 9976144 w 12192000"/>
                <a:gd name="connsiteY248" fmla="*/ 363223 h 2079487"/>
                <a:gd name="connsiteX249" fmla="*/ 9957748 w 12192000"/>
                <a:gd name="connsiteY249" fmla="*/ 370697 h 2079487"/>
                <a:gd name="connsiteX250" fmla="*/ 9939225 w 12192000"/>
                <a:gd name="connsiteY250" fmla="*/ 378284 h 2079487"/>
                <a:gd name="connsiteX251" fmla="*/ 9920573 w 12192000"/>
                <a:gd name="connsiteY251" fmla="*/ 385982 h 2079487"/>
                <a:gd name="connsiteX252" fmla="*/ 9901799 w 12192000"/>
                <a:gd name="connsiteY252" fmla="*/ 393785 h 2079487"/>
                <a:gd name="connsiteX253" fmla="*/ 9882904 w 12192000"/>
                <a:gd name="connsiteY253" fmla="*/ 401688 h 2079487"/>
                <a:gd name="connsiteX254" fmla="*/ 9863887 w 12192000"/>
                <a:gd name="connsiteY254" fmla="*/ 409688 h 2079487"/>
                <a:gd name="connsiteX255" fmla="*/ 9844752 w 12192000"/>
                <a:gd name="connsiteY255" fmla="*/ 417778 h 2079487"/>
                <a:gd name="connsiteX256" fmla="*/ 9825504 w 12192000"/>
                <a:gd name="connsiteY256" fmla="*/ 425956 h 2079487"/>
                <a:gd name="connsiteX257" fmla="*/ 9806142 w 12192000"/>
                <a:gd name="connsiteY257" fmla="*/ 434215 h 2079487"/>
                <a:gd name="connsiteX258" fmla="*/ 9786668 w 12192000"/>
                <a:gd name="connsiteY258" fmla="*/ 442552 h 2079487"/>
                <a:gd name="connsiteX259" fmla="*/ 9767087 w 12192000"/>
                <a:gd name="connsiteY259" fmla="*/ 450962 h 2079487"/>
                <a:gd name="connsiteX260" fmla="*/ 9747398 w 12192000"/>
                <a:gd name="connsiteY260" fmla="*/ 459441 h 2079487"/>
                <a:gd name="connsiteX261" fmla="*/ 9727604 w 12192000"/>
                <a:gd name="connsiteY261" fmla="*/ 467983 h 2079487"/>
                <a:gd name="connsiteX262" fmla="*/ 9707710 w 12192000"/>
                <a:gd name="connsiteY262" fmla="*/ 476584 h 2079487"/>
                <a:gd name="connsiteX263" fmla="*/ 9687715 w 12192000"/>
                <a:gd name="connsiteY263" fmla="*/ 485240 h 2079487"/>
                <a:gd name="connsiteX264" fmla="*/ 9667621 w 12192000"/>
                <a:gd name="connsiteY264" fmla="*/ 493946 h 2079487"/>
                <a:gd name="connsiteX265" fmla="*/ 9647433 w 12192000"/>
                <a:gd name="connsiteY265" fmla="*/ 502698 h 2079487"/>
                <a:gd name="connsiteX266" fmla="*/ 9627150 w 12192000"/>
                <a:gd name="connsiteY266" fmla="*/ 511490 h 2079487"/>
                <a:gd name="connsiteX267" fmla="*/ 9606775 w 12192000"/>
                <a:gd name="connsiteY267" fmla="*/ 520318 h 2079487"/>
                <a:gd name="connsiteX268" fmla="*/ 9586313 w 12192000"/>
                <a:gd name="connsiteY268" fmla="*/ 529178 h 2079487"/>
                <a:gd name="connsiteX269" fmla="*/ 9565761 w 12192000"/>
                <a:gd name="connsiteY269" fmla="*/ 538065 h 2079487"/>
                <a:gd name="connsiteX270" fmla="*/ 9545127 w 12192000"/>
                <a:gd name="connsiteY270" fmla="*/ 546974 h 2079487"/>
                <a:gd name="connsiteX271" fmla="*/ 9524408 w 12192000"/>
                <a:gd name="connsiteY271" fmla="*/ 555902 h 2079487"/>
                <a:gd name="connsiteX272" fmla="*/ 9503609 w 12192000"/>
                <a:gd name="connsiteY272" fmla="*/ 564841 h 2079487"/>
                <a:gd name="connsiteX273" fmla="*/ 9482732 w 12192000"/>
                <a:gd name="connsiteY273" fmla="*/ 573790 h 2079487"/>
                <a:gd name="connsiteX274" fmla="*/ 9461777 w 12192000"/>
                <a:gd name="connsiteY274" fmla="*/ 582743 h 2079487"/>
                <a:gd name="connsiteX275" fmla="*/ 9440748 w 12192000"/>
                <a:gd name="connsiteY275" fmla="*/ 591696 h 2079487"/>
                <a:gd name="connsiteX276" fmla="*/ 9419647 w 12192000"/>
                <a:gd name="connsiteY276" fmla="*/ 600643 h 2079487"/>
                <a:gd name="connsiteX277" fmla="*/ 9398476 w 12192000"/>
                <a:gd name="connsiteY277" fmla="*/ 609580 h 2079487"/>
                <a:gd name="connsiteX278" fmla="*/ 9377237 w 12192000"/>
                <a:gd name="connsiteY278" fmla="*/ 618504 h 2079487"/>
                <a:gd name="connsiteX279" fmla="*/ 9355931 w 12192000"/>
                <a:gd name="connsiteY279" fmla="*/ 627408 h 2079487"/>
                <a:gd name="connsiteX280" fmla="*/ 9334563 w 12192000"/>
                <a:gd name="connsiteY280" fmla="*/ 636288 h 2079487"/>
                <a:gd name="connsiteX281" fmla="*/ 9313133 w 12192000"/>
                <a:gd name="connsiteY281" fmla="*/ 645141 h 2079487"/>
                <a:gd name="connsiteX282" fmla="*/ 9291643 w 12192000"/>
                <a:gd name="connsiteY282" fmla="*/ 653961 h 2079487"/>
                <a:gd name="connsiteX283" fmla="*/ 9270095 w 12192000"/>
                <a:gd name="connsiteY283" fmla="*/ 662743 h 2079487"/>
                <a:gd name="connsiteX284" fmla="*/ 9248492 w 12192000"/>
                <a:gd name="connsiteY284" fmla="*/ 671483 h 2079487"/>
                <a:gd name="connsiteX285" fmla="*/ 9226836 w 12192000"/>
                <a:gd name="connsiteY285" fmla="*/ 680177 h 2079487"/>
                <a:gd name="connsiteX286" fmla="*/ 9205129 w 12192000"/>
                <a:gd name="connsiteY286" fmla="*/ 688820 h 2079487"/>
                <a:gd name="connsiteX287" fmla="*/ 9183372 w 12192000"/>
                <a:gd name="connsiteY287" fmla="*/ 697407 h 2079487"/>
                <a:gd name="connsiteX288" fmla="*/ 9161568 w 12192000"/>
                <a:gd name="connsiteY288" fmla="*/ 705934 h 2079487"/>
                <a:gd name="connsiteX289" fmla="*/ 9139719 w 12192000"/>
                <a:gd name="connsiteY289" fmla="*/ 714396 h 2079487"/>
                <a:gd name="connsiteX290" fmla="*/ 9117829 w 12192000"/>
                <a:gd name="connsiteY290" fmla="*/ 722788 h 2079487"/>
                <a:gd name="connsiteX291" fmla="*/ 9095897 w 12192000"/>
                <a:gd name="connsiteY291" fmla="*/ 731106 h 2079487"/>
                <a:gd name="connsiteX292" fmla="*/ 9073927 w 12192000"/>
                <a:gd name="connsiteY292" fmla="*/ 739345 h 2079487"/>
                <a:gd name="connsiteX293" fmla="*/ 9051920 w 12192000"/>
                <a:gd name="connsiteY293" fmla="*/ 747501 h 2079487"/>
                <a:gd name="connsiteX294" fmla="*/ 9029879 w 12192000"/>
                <a:gd name="connsiteY294" fmla="*/ 755570 h 2079487"/>
                <a:gd name="connsiteX295" fmla="*/ 9007805 w 12192000"/>
                <a:gd name="connsiteY295" fmla="*/ 763545 h 2079487"/>
                <a:gd name="connsiteX296" fmla="*/ 8985701 w 12192000"/>
                <a:gd name="connsiteY296" fmla="*/ 771424 h 2079487"/>
                <a:gd name="connsiteX297" fmla="*/ 8963569 w 12192000"/>
                <a:gd name="connsiteY297" fmla="*/ 779201 h 2079487"/>
                <a:gd name="connsiteX298" fmla="*/ 8941411 w 12192000"/>
                <a:gd name="connsiteY298" fmla="*/ 786871 h 2079487"/>
                <a:gd name="connsiteX299" fmla="*/ 8919228 w 12192000"/>
                <a:gd name="connsiteY299" fmla="*/ 794431 h 2079487"/>
                <a:gd name="connsiteX300" fmla="*/ 8897025 w 12192000"/>
                <a:gd name="connsiteY300" fmla="*/ 801874 h 2079487"/>
                <a:gd name="connsiteX301" fmla="*/ 8874801 w 12192000"/>
                <a:gd name="connsiteY301" fmla="*/ 809198 h 2079487"/>
                <a:gd name="connsiteX302" fmla="*/ 8852559 w 12192000"/>
                <a:gd name="connsiteY302" fmla="*/ 816398 h 2079487"/>
                <a:gd name="connsiteX303" fmla="*/ 8830300 w 12192000"/>
                <a:gd name="connsiteY303" fmla="*/ 823467 h 2079487"/>
                <a:gd name="connsiteX304" fmla="*/ 8808031 w 12192000"/>
                <a:gd name="connsiteY304" fmla="*/ 830403 h 2079487"/>
                <a:gd name="connsiteX305" fmla="*/ 8785747 w 12192000"/>
                <a:gd name="connsiteY305" fmla="*/ 837200 h 2079487"/>
                <a:gd name="connsiteX306" fmla="*/ 8763455 w 12192000"/>
                <a:gd name="connsiteY306" fmla="*/ 843854 h 2079487"/>
                <a:gd name="connsiteX307" fmla="*/ 8741155 w 12192000"/>
                <a:gd name="connsiteY307" fmla="*/ 850360 h 2079487"/>
                <a:gd name="connsiteX308" fmla="*/ 8718849 w 12192000"/>
                <a:gd name="connsiteY308" fmla="*/ 856713 h 2079487"/>
                <a:gd name="connsiteX309" fmla="*/ 8696539 w 12192000"/>
                <a:gd name="connsiteY309" fmla="*/ 862909 h 2079487"/>
                <a:gd name="connsiteX310" fmla="*/ 8674229 w 12192000"/>
                <a:gd name="connsiteY310" fmla="*/ 868944 h 2079487"/>
                <a:gd name="connsiteX311" fmla="*/ 8651923 w 12192000"/>
                <a:gd name="connsiteY311" fmla="*/ 874813 h 2079487"/>
                <a:gd name="connsiteX312" fmla="*/ 8629615 w 12192000"/>
                <a:gd name="connsiteY312" fmla="*/ 880510 h 2079487"/>
                <a:gd name="connsiteX313" fmla="*/ 8607313 w 12192000"/>
                <a:gd name="connsiteY313" fmla="*/ 886032 h 2079487"/>
                <a:gd name="connsiteX314" fmla="*/ 8585020 w 12192000"/>
                <a:gd name="connsiteY314" fmla="*/ 891374 h 2079487"/>
                <a:gd name="connsiteX315" fmla="*/ 8562733 w 12192000"/>
                <a:gd name="connsiteY315" fmla="*/ 896530 h 2079487"/>
                <a:gd name="connsiteX316" fmla="*/ 8540458 w 12192000"/>
                <a:gd name="connsiteY316" fmla="*/ 901497 h 2079487"/>
                <a:gd name="connsiteX317" fmla="*/ 8518196 w 12192000"/>
                <a:gd name="connsiteY317" fmla="*/ 906270 h 2079487"/>
                <a:gd name="connsiteX318" fmla="*/ 8495949 w 12192000"/>
                <a:gd name="connsiteY318" fmla="*/ 910843 h 2079487"/>
                <a:gd name="connsiteX319" fmla="*/ 8473719 w 12192000"/>
                <a:gd name="connsiteY319" fmla="*/ 915214 h 2079487"/>
                <a:gd name="connsiteX320" fmla="*/ 8451512 w 12192000"/>
                <a:gd name="connsiteY320" fmla="*/ 919377 h 2079487"/>
                <a:gd name="connsiteX321" fmla="*/ 8429321 w 12192000"/>
                <a:gd name="connsiteY321" fmla="*/ 923326 h 2079487"/>
                <a:gd name="connsiteX322" fmla="*/ 8407155 w 12192000"/>
                <a:gd name="connsiteY322" fmla="*/ 927058 h 2079487"/>
                <a:gd name="connsiteX323" fmla="*/ 8385014 w 12192000"/>
                <a:gd name="connsiteY323" fmla="*/ 930567 h 2079487"/>
                <a:gd name="connsiteX324" fmla="*/ 8362902 w 12192000"/>
                <a:gd name="connsiteY324" fmla="*/ 933850 h 2079487"/>
                <a:gd name="connsiteX325" fmla="*/ 8340818 w 12192000"/>
                <a:gd name="connsiteY325" fmla="*/ 936901 h 2079487"/>
                <a:gd name="connsiteX326" fmla="*/ 8318766 w 12192000"/>
                <a:gd name="connsiteY326" fmla="*/ 939716 h 2079487"/>
                <a:gd name="connsiteX327" fmla="*/ 8296749 w 12192000"/>
                <a:gd name="connsiteY327" fmla="*/ 942290 h 2079487"/>
                <a:gd name="connsiteX328" fmla="*/ 8274765 w 12192000"/>
                <a:gd name="connsiteY328" fmla="*/ 944618 h 2079487"/>
                <a:gd name="connsiteX329" fmla="*/ 8252820 w 12192000"/>
                <a:gd name="connsiteY329" fmla="*/ 946696 h 2079487"/>
                <a:gd name="connsiteX330" fmla="*/ 8230823 w 12192000"/>
                <a:gd name="connsiteY330" fmla="*/ 948526 h 2079487"/>
                <a:gd name="connsiteX331" fmla="*/ 8186926 w 12192000"/>
                <a:gd name="connsiteY331" fmla="*/ 951290 h 2079487"/>
                <a:gd name="connsiteX332" fmla="*/ 8164814 w 12192000"/>
                <a:gd name="connsiteY332" fmla="*/ 952220 h 2079487"/>
                <a:gd name="connsiteX333" fmla="*/ 8142638 w 12192000"/>
                <a:gd name="connsiteY333" fmla="*/ 952855 h 2079487"/>
                <a:gd name="connsiteX334" fmla="*/ 8120394 w 12192000"/>
                <a:gd name="connsiteY334" fmla="*/ 953200 h 2079487"/>
                <a:gd name="connsiteX335" fmla="*/ 8098087 w 12192000"/>
                <a:gd name="connsiteY335" fmla="*/ 953261 h 2079487"/>
                <a:gd name="connsiteX336" fmla="*/ 8075718 w 12192000"/>
                <a:gd name="connsiteY336" fmla="*/ 953046 h 2079487"/>
                <a:gd name="connsiteX337" fmla="*/ 8053287 w 12192000"/>
                <a:gd name="connsiteY337" fmla="*/ 952560 h 2079487"/>
                <a:gd name="connsiteX338" fmla="*/ 8030798 w 12192000"/>
                <a:gd name="connsiteY338" fmla="*/ 951810 h 2079487"/>
                <a:gd name="connsiteX339" fmla="*/ 8008252 w 12192000"/>
                <a:gd name="connsiteY339" fmla="*/ 950802 h 2079487"/>
                <a:gd name="connsiteX340" fmla="*/ 7985650 w 12192000"/>
                <a:gd name="connsiteY340" fmla="*/ 949544 h 2079487"/>
                <a:gd name="connsiteX341" fmla="*/ 7962991 w 12192000"/>
                <a:gd name="connsiteY341" fmla="*/ 948040 h 2079487"/>
                <a:gd name="connsiteX342" fmla="*/ 7940281 w 12192000"/>
                <a:gd name="connsiteY342" fmla="*/ 946298 h 2079487"/>
                <a:gd name="connsiteX343" fmla="*/ 7917520 w 12192000"/>
                <a:gd name="connsiteY343" fmla="*/ 944324 h 2079487"/>
                <a:gd name="connsiteX344" fmla="*/ 7894709 w 12192000"/>
                <a:gd name="connsiteY344" fmla="*/ 942124 h 2079487"/>
                <a:gd name="connsiteX345" fmla="*/ 7871850 w 12192000"/>
                <a:gd name="connsiteY345" fmla="*/ 939703 h 2079487"/>
                <a:gd name="connsiteX346" fmla="*/ 7848943 w 12192000"/>
                <a:gd name="connsiteY346" fmla="*/ 937071 h 2079487"/>
                <a:gd name="connsiteX347" fmla="*/ 7825991 w 12192000"/>
                <a:gd name="connsiteY347" fmla="*/ 934230 h 2079487"/>
                <a:gd name="connsiteX348" fmla="*/ 7802996 w 12192000"/>
                <a:gd name="connsiteY348" fmla="*/ 931189 h 2079487"/>
                <a:gd name="connsiteX349" fmla="*/ 7779960 w 12192000"/>
                <a:gd name="connsiteY349" fmla="*/ 927955 h 2079487"/>
                <a:gd name="connsiteX350" fmla="*/ 7756881 w 12192000"/>
                <a:gd name="connsiteY350" fmla="*/ 924532 h 2079487"/>
                <a:gd name="connsiteX351" fmla="*/ 7733763 w 12192000"/>
                <a:gd name="connsiteY351" fmla="*/ 920927 h 2079487"/>
                <a:gd name="connsiteX352" fmla="*/ 7710608 w 12192000"/>
                <a:gd name="connsiteY352" fmla="*/ 917147 h 2079487"/>
                <a:gd name="connsiteX353" fmla="*/ 7687417 w 12192000"/>
                <a:gd name="connsiteY353" fmla="*/ 913196 h 2079487"/>
                <a:gd name="connsiteX354" fmla="*/ 7664192 w 12192000"/>
                <a:gd name="connsiteY354" fmla="*/ 909085 h 2079487"/>
                <a:gd name="connsiteX355" fmla="*/ 7640933 w 12192000"/>
                <a:gd name="connsiteY355" fmla="*/ 904815 h 2079487"/>
                <a:gd name="connsiteX356" fmla="*/ 7617643 w 12192000"/>
                <a:gd name="connsiteY356" fmla="*/ 900396 h 2079487"/>
                <a:gd name="connsiteX357" fmla="*/ 7594322 w 12192000"/>
                <a:gd name="connsiteY357" fmla="*/ 895832 h 2079487"/>
                <a:gd name="connsiteX358" fmla="*/ 7570973 w 12192000"/>
                <a:gd name="connsiteY358" fmla="*/ 891130 h 2079487"/>
                <a:gd name="connsiteX359" fmla="*/ 7547597 w 12192000"/>
                <a:gd name="connsiteY359" fmla="*/ 886296 h 2079487"/>
                <a:gd name="connsiteX360" fmla="*/ 7524196 w 12192000"/>
                <a:gd name="connsiteY360" fmla="*/ 881337 h 2079487"/>
                <a:gd name="connsiteX361" fmla="*/ 7500771 w 12192000"/>
                <a:gd name="connsiteY361" fmla="*/ 876259 h 2079487"/>
                <a:gd name="connsiteX362" fmla="*/ 7477324 w 12192000"/>
                <a:gd name="connsiteY362" fmla="*/ 871068 h 2079487"/>
                <a:gd name="connsiteX363" fmla="*/ 7453856 w 12192000"/>
                <a:gd name="connsiteY363" fmla="*/ 865769 h 2079487"/>
                <a:gd name="connsiteX364" fmla="*/ 7430368 w 12192000"/>
                <a:gd name="connsiteY364" fmla="*/ 860371 h 2079487"/>
                <a:gd name="connsiteX365" fmla="*/ 7406862 w 12192000"/>
                <a:gd name="connsiteY365" fmla="*/ 854878 h 2079487"/>
                <a:gd name="connsiteX366" fmla="*/ 7383341 w 12192000"/>
                <a:gd name="connsiteY366" fmla="*/ 849297 h 2079487"/>
                <a:gd name="connsiteX367" fmla="*/ 7359805 w 12192000"/>
                <a:gd name="connsiteY367" fmla="*/ 843634 h 2079487"/>
                <a:gd name="connsiteX368" fmla="*/ 7336256 w 12192000"/>
                <a:gd name="connsiteY368" fmla="*/ 837895 h 2079487"/>
                <a:gd name="connsiteX369" fmla="*/ 7312695 w 12192000"/>
                <a:gd name="connsiteY369" fmla="*/ 832086 h 2079487"/>
                <a:gd name="connsiteX370" fmla="*/ 7289125 w 12192000"/>
                <a:gd name="connsiteY370" fmla="*/ 826215 h 2079487"/>
                <a:gd name="connsiteX371" fmla="*/ 7265545 w 12192000"/>
                <a:gd name="connsiteY371" fmla="*/ 820287 h 2079487"/>
                <a:gd name="connsiteX372" fmla="*/ 7241959 w 12192000"/>
                <a:gd name="connsiteY372" fmla="*/ 814307 h 2079487"/>
                <a:gd name="connsiteX373" fmla="*/ 7218368 w 12192000"/>
                <a:gd name="connsiteY373" fmla="*/ 808282 h 2079487"/>
                <a:gd name="connsiteX374" fmla="*/ 7194773 w 12192000"/>
                <a:gd name="connsiteY374" fmla="*/ 802219 h 2079487"/>
                <a:gd name="connsiteX375" fmla="*/ 7171176 w 12192000"/>
                <a:gd name="connsiteY375" fmla="*/ 796124 h 2079487"/>
                <a:gd name="connsiteX376" fmla="*/ 7147578 w 12192000"/>
                <a:gd name="connsiteY376" fmla="*/ 790003 h 2079487"/>
                <a:gd name="connsiteX377" fmla="*/ 7123982 w 12192000"/>
                <a:gd name="connsiteY377" fmla="*/ 783862 h 2079487"/>
                <a:gd name="connsiteX378" fmla="*/ 7100388 w 12192000"/>
                <a:gd name="connsiteY378" fmla="*/ 777706 h 2079487"/>
                <a:gd name="connsiteX379" fmla="*/ 7076800 w 12192000"/>
                <a:gd name="connsiteY379" fmla="*/ 771544 h 2079487"/>
                <a:gd name="connsiteX380" fmla="*/ 7053216 w 12192000"/>
                <a:gd name="connsiteY380" fmla="*/ 765380 h 2079487"/>
                <a:gd name="connsiteX381" fmla="*/ 7029639 w 12192000"/>
                <a:gd name="connsiteY381" fmla="*/ 759221 h 2079487"/>
                <a:gd name="connsiteX382" fmla="*/ 7006072 w 12192000"/>
                <a:gd name="connsiteY382" fmla="*/ 753072 h 2079487"/>
                <a:gd name="connsiteX383" fmla="*/ 6982515 w 12192000"/>
                <a:gd name="connsiteY383" fmla="*/ 746941 h 2079487"/>
                <a:gd name="connsiteX384" fmla="*/ 6958970 w 12192000"/>
                <a:gd name="connsiteY384" fmla="*/ 740833 h 2079487"/>
                <a:gd name="connsiteX385" fmla="*/ 6935441 w 12192000"/>
                <a:gd name="connsiteY385" fmla="*/ 734755 h 2079487"/>
                <a:gd name="connsiteX386" fmla="*/ 6911925 w 12192000"/>
                <a:gd name="connsiteY386" fmla="*/ 728712 h 2079487"/>
                <a:gd name="connsiteX387" fmla="*/ 6888427 w 12192000"/>
                <a:gd name="connsiteY387" fmla="*/ 722711 h 2079487"/>
                <a:gd name="connsiteX388" fmla="*/ 6864948 w 12192000"/>
                <a:gd name="connsiteY388" fmla="*/ 716758 h 2079487"/>
                <a:gd name="connsiteX389" fmla="*/ 6841489 w 12192000"/>
                <a:gd name="connsiteY389" fmla="*/ 710860 h 2079487"/>
                <a:gd name="connsiteX390" fmla="*/ 6818052 w 12192000"/>
                <a:gd name="connsiteY390" fmla="*/ 705021 h 2079487"/>
                <a:gd name="connsiteX391" fmla="*/ 6794639 w 12192000"/>
                <a:gd name="connsiteY391" fmla="*/ 699249 h 2079487"/>
                <a:gd name="connsiteX392" fmla="*/ 6771249 w 12192000"/>
                <a:gd name="connsiteY392" fmla="*/ 693550 h 2079487"/>
                <a:gd name="connsiteX393" fmla="*/ 6747889 w 12192000"/>
                <a:gd name="connsiteY393" fmla="*/ 687930 h 2079487"/>
                <a:gd name="connsiteX394" fmla="*/ 6724555 w 12192000"/>
                <a:gd name="connsiteY394" fmla="*/ 682394 h 2079487"/>
                <a:gd name="connsiteX395" fmla="*/ 6701253 w 12192000"/>
                <a:gd name="connsiteY395" fmla="*/ 676950 h 2079487"/>
                <a:gd name="connsiteX396" fmla="*/ 6677981 w 12192000"/>
                <a:gd name="connsiteY396" fmla="*/ 671603 h 2079487"/>
                <a:gd name="connsiteX397" fmla="*/ 6654744 w 12192000"/>
                <a:gd name="connsiteY397" fmla="*/ 666360 h 2079487"/>
                <a:gd name="connsiteX398" fmla="*/ 6631542 w 12192000"/>
                <a:gd name="connsiteY398" fmla="*/ 661226 h 2079487"/>
                <a:gd name="connsiteX399" fmla="*/ 6608375 w 12192000"/>
                <a:gd name="connsiteY399" fmla="*/ 656208 h 2079487"/>
                <a:gd name="connsiteX400" fmla="*/ 6585248 w 12192000"/>
                <a:gd name="connsiteY400" fmla="*/ 651311 h 2079487"/>
                <a:gd name="connsiteX401" fmla="*/ 6562160 w 12192000"/>
                <a:gd name="connsiteY401" fmla="*/ 646543 h 2079487"/>
                <a:gd name="connsiteX402" fmla="*/ 6539116 w 12192000"/>
                <a:gd name="connsiteY402" fmla="*/ 641909 h 2079487"/>
                <a:gd name="connsiteX403" fmla="*/ 6516114 w 12192000"/>
                <a:gd name="connsiteY403" fmla="*/ 637415 h 2079487"/>
                <a:gd name="connsiteX404" fmla="*/ 6493156 w 12192000"/>
                <a:gd name="connsiteY404" fmla="*/ 633067 h 2079487"/>
                <a:gd name="connsiteX405" fmla="*/ 6470246 w 12192000"/>
                <a:gd name="connsiteY405" fmla="*/ 628872 h 2079487"/>
                <a:gd name="connsiteX406" fmla="*/ 6447383 w 12192000"/>
                <a:gd name="connsiteY406" fmla="*/ 624835 h 2079487"/>
                <a:gd name="connsiteX407" fmla="*/ 6424571 w 12192000"/>
                <a:gd name="connsiteY407" fmla="*/ 620963 h 2079487"/>
                <a:gd name="connsiteX408" fmla="*/ 6401811 w 12192000"/>
                <a:gd name="connsiteY408" fmla="*/ 617262 h 2079487"/>
                <a:gd name="connsiteX409" fmla="*/ 6379103 w 12192000"/>
                <a:gd name="connsiteY409" fmla="*/ 613738 h 2079487"/>
                <a:gd name="connsiteX410" fmla="*/ 6356453 w 12192000"/>
                <a:gd name="connsiteY410" fmla="*/ 610397 h 2079487"/>
                <a:gd name="connsiteX411" fmla="*/ 6333858 w 12192000"/>
                <a:gd name="connsiteY411" fmla="*/ 607245 h 2079487"/>
                <a:gd name="connsiteX412" fmla="*/ 6311321 w 12192000"/>
                <a:gd name="connsiteY412" fmla="*/ 604288 h 2079487"/>
                <a:gd name="connsiteX413" fmla="*/ 6288846 w 12192000"/>
                <a:gd name="connsiteY413" fmla="*/ 601532 h 2079487"/>
                <a:gd name="connsiteX414" fmla="*/ 6266431 w 12192000"/>
                <a:gd name="connsiteY414" fmla="*/ 598984 h 2079487"/>
                <a:gd name="connsiteX415" fmla="*/ 6244080 w 12192000"/>
                <a:gd name="connsiteY415" fmla="*/ 596649 h 2079487"/>
                <a:gd name="connsiteX416" fmla="*/ 6221794 w 12192000"/>
                <a:gd name="connsiteY416" fmla="*/ 594533 h 2079487"/>
                <a:gd name="connsiteX417" fmla="*/ 6199576 w 12192000"/>
                <a:gd name="connsiteY417" fmla="*/ 592643 h 2079487"/>
                <a:gd name="connsiteX418" fmla="*/ 6177425 w 12192000"/>
                <a:gd name="connsiteY418" fmla="*/ 590984 h 2079487"/>
                <a:gd name="connsiteX419" fmla="*/ 6155346 w 12192000"/>
                <a:gd name="connsiteY419" fmla="*/ 589563 h 2079487"/>
                <a:gd name="connsiteX420" fmla="*/ 6133337 w 12192000"/>
                <a:gd name="connsiteY420" fmla="*/ 588385 h 2079487"/>
                <a:gd name="connsiteX421" fmla="*/ 6111403 w 12192000"/>
                <a:gd name="connsiteY421" fmla="*/ 587457 h 2079487"/>
                <a:gd name="connsiteX422" fmla="*/ 6089542 w 12192000"/>
                <a:gd name="connsiteY422" fmla="*/ 586784 h 2079487"/>
                <a:gd name="connsiteX423" fmla="*/ 6067760 w 12192000"/>
                <a:gd name="connsiteY423" fmla="*/ 586373 h 2079487"/>
                <a:gd name="connsiteX424" fmla="*/ 6046056 w 12192000"/>
                <a:gd name="connsiteY424" fmla="*/ 586229 h 2079487"/>
                <a:gd name="connsiteX425" fmla="*/ 6024430 w 12192000"/>
                <a:gd name="connsiteY425" fmla="*/ 586358 h 2079487"/>
                <a:gd name="connsiteX426" fmla="*/ 6002889 w 12192000"/>
                <a:gd name="connsiteY426" fmla="*/ 586767 h 2079487"/>
                <a:gd name="connsiteX427" fmla="*/ 5981429 w 12192000"/>
                <a:gd name="connsiteY427" fmla="*/ 587462 h 2079487"/>
                <a:gd name="connsiteX428" fmla="*/ 5960054 w 12192000"/>
                <a:gd name="connsiteY428" fmla="*/ 588447 h 2079487"/>
                <a:gd name="connsiteX429" fmla="*/ 5938881 w 12192000"/>
                <a:gd name="connsiteY429" fmla="*/ 589722 h 2079487"/>
                <a:gd name="connsiteX430" fmla="*/ 5896311 w 12192000"/>
                <a:gd name="connsiteY430" fmla="*/ 593076 h 2079487"/>
                <a:gd name="connsiteX431" fmla="*/ 5875145 w 12192000"/>
                <a:gd name="connsiteY431" fmla="*/ 595101 h 2079487"/>
                <a:gd name="connsiteX432" fmla="*/ 5854028 w 12192000"/>
                <a:gd name="connsiteY432" fmla="*/ 597355 h 2079487"/>
                <a:gd name="connsiteX433" fmla="*/ 5832961 w 12192000"/>
                <a:gd name="connsiteY433" fmla="*/ 599833 h 2079487"/>
                <a:gd name="connsiteX434" fmla="*/ 5811937 w 12192000"/>
                <a:gd name="connsiteY434" fmla="*/ 602532 h 2079487"/>
                <a:gd name="connsiteX435" fmla="*/ 5790960 w 12192000"/>
                <a:gd name="connsiteY435" fmla="*/ 605446 h 2079487"/>
                <a:gd name="connsiteX436" fmla="*/ 5770029 w 12192000"/>
                <a:gd name="connsiteY436" fmla="*/ 608572 h 2079487"/>
                <a:gd name="connsiteX437" fmla="*/ 5749141 w 12192000"/>
                <a:gd name="connsiteY437" fmla="*/ 611906 h 2079487"/>
                <a:gd name="connsiteX438" fmla="*/ 5728297 w 12192000"/>
                <a:gd name="connsiteY438" fmla="*/ 615444 h 2079487"/>
                <a:gd name="connsiteX439" fmla="*/ 5707495 w 12192000"/>
                <a:gd name="connsiteY439" fmla="*/ 619181 h 2079487"/>
                <a:gd name="connsiteX440" fmla="*/ 5686736 w 12192000"/>
                <a:gd name="connsiteY440" fmla="*/ 623114 h 2079487"/>
                <a:gd name="connsiteX441" fmla="*/ 5666019 w 12192000"/>
                <a:gd name="connsiteY441" fmla="*/ 627237 h 2079487"/>
                <a:gd name="connsiteX442" fmla="*/ 5645340 w 12192000"/>
                <a:gd name="connsiteY442" fmla="*/ 631547 h 2079487"/>
                <a:gd name="connsiteX443" fmla="*/ 5624703 w 12192000"/>
                <a:gd name="connsiteY443" fmla="*/ 636040 h 2079487"/>
                <a:gd name="connsiteX444" fmla="*/ 5604103 w 12192000"/>
                <a:gd name="connsiteY444" fmla="*/ 640712 h 2079487"/>
                <a:gd name="connsiteX445" fmla="*/ 5583542 w 12192000"/>
                <a:gd name="connsiteY445" fmla="*/ 645557 h 2079487"/>
                <a:gd name="connsiteX446" fmla="*/ 5563017 w 12192000"/>
                <a:gd name="connsiteY446" fmla="*/ 650573 h 2079487"/>
                <a:gd name="connsiteX447" fmla="*/ 5542531 w 12192000"/>
                <a:gd name="connsiteY447" fmla="*/ 655755 h 2079487"/>
                <a:gd name="connsiteX448" fmla="*/ 5522079 w 12192000"/>
                <a:gd name="connsiteY448" fmla="*/ 661098 h 2079487"/>
                <a:gd name="connsiteX449" fmla="*/ 5501664 w 12192000"/>
                <a:gd name="connsiteY449" fmla="*/ 666599 h 2079487"/>
                <a:gd name="connsiteX450" fmla="*/ 5481283 w 12192000"/>
                <a:gd name="connsiteY450" fmla="*/ 672254 h 2079487"/>
                <a:gd name="connsiteX451" fmla="*/ 5460935 w 12192000"/>
                <a:gd name="connsiteY451" fmla="*/ 678057 h 2079487"/>
                <a:gd name="connsiteX452" fmla="*/ 5440621 w 12192000"/>
                <a:gd name="connsiteY452" fmla="*/ 684006 h 2079487"/>
                <a:gd name="connsiteX453" fmla="*/ 5420339 w 12192000"/>
                <a:gd name="connsiteY453" fmla="*/ 690095 h 2079487"/>
                <a:gd name="connsiteX454" fmla="*/ 5400089 w 12192000"/>
                <a:gd name="connsiteY454" fmla="*/ 696321 h 2079487"/>
                <a:gd name="connsiteX455" fmla="*/ 5379870 w 12192000"/>
                <a:gd name="connsiteY455" fmla="*/ 702679 h 2079487"/>
                <a:gd name="connsiteX456" fmla="*/ 5359682 w 12192000"/>
                <a:gd name="connsiteY456" fmla="*/ 709165 h 2079487"/>
                <a:gd name="connsiteX457" fmla="*/ 5339522 w 12192000"/>
                <a:gd name="connsiteY457" fmla="*/ 715775 h 2079487"/>
                <a:gd name="connsiteX458" fmla="*/ 5319392 w 12192000"/>
                <a:gd name="connsiteY458" fmla="*/ 722505 h 2079487"/>
                <a:gd name="connsiteX459" fmla="*/ 5299289 w 12192000"/>
                <a:gd name="connsiteY459" fmla="*/ 729351 h 2079487"/>
                <a:gd name="connsiteX460" fmla="*/ 5279214 w 12192000"/>
                <a:gd name="connsiteY460" fmla="*/ 736307 h 2079487"/>
                <a:gd name="connsiteX461" fmla="*/ 5259166 w 12192000"/>
                <a:gd name="connsiteY461" fmla="*/ 743371 h 2079487"/>
                <a:gd name="connsiteX462" fmla="*/ 5239144 w 12192000"/>
                <a:gd name="connsiteY462" fmla="*/ 750537 h 2079487"/>
                <a:gd name="connsiteX463" fmla="*/ 5219146 w 12192000"/>
                <a:gd name="connsiteY463" fmla="*/ 757802 h 2079487"/>
                <a:gd name="connsiteX464" fmla="*/ 5199174 w 12192000"/>
                <a:gd name="connsiteY464" fmla="*/ 765162 h 2079487"/>
                <a:gd name="connsiteX465" fmla="*/ 5179226 w 12192000"/>
                <a:gd name="connsiteY465" fmla="*/ 772612 h 2079487"/>
                <a:gd name="connsiteX466" fmla="*/ 5159300 w 12192000"/>
                <a:gd name="connsiteY466" fmla="*/ 780147 h 2079487"/>
                <a:gd name="connsiteX467" fmla="*/ 5139397 w 12192000"/>
                <a:gd name="connsiteY467" fmla="*/ 787764 h 2079487"/>
                <a:gd name="connsiteX468" fmla="*/ 5119516 w 12192000"/>
                <a:gd name="connsiteY468" fmla="*/ 795458 h 2079487"/>
                <a:gd name="connsiteX469" fmla="*/ 5099656 w 12192000"/>
                <a:gd name="connsiteY469" fmla="*/ 803226 h 2079487"/>
                <a:gd name="connsiteX470" fmla="*/ 5079816 w 12192000"/>
                <a:gd name="connsiteY470" fmla="*/ 811063 h 2079487"/>
                <a:gd name="connsiteX471" fmla="*/ 5059996 w 12192000"/>
                <a:gd name="connsiteY471" fmla="*/ 818964 h 2079487"/>
                <a:gd name="connsiteX472" fmla="*/ 5040194 w 12192000"/>
                <a:gd name="connsiteY472" fmla="*/ 826925 h 2079487"/>
                <a:gd name="connsiteX473" fmla="*/ 5020413 w 12192000"/>
                <a:gd name="connsiteY473" fmla="*/ 834943 h 2079487"/>
                <a:gd name="connsiteX474" fmla="*/ 5000646 w 12192000"/>
                <a:gd name="connsiteY474" fmla="*/ 843013 h 2079487"/>
                <a:gd name="connsiteX475" fmla="*/ 4980898 w 12192000"/>
                <a:gd name="connsiteY475" fmla="*/ 851131 h 2079487"/>
                <a:gd name="connsiteX476" fmla="*/ 4961164 w 12192000"/>
                <a:gd name="connsiteY476" fmla="*/ 859292 h 2079487"/>
                <a:gd name="connsiteX477" fmla="*/ 4941448 w 12192000"/>
                <a:gd name="connsiteY477" fmla="*/ 867492 h 2079487"/>
                <a:gd name="connsiteX478" fmla="*/ 4921745 w 12192000"/>
                <a:gd name="connsiteY478" fmla="*/ 875727 h 2079487"/>
                <a:gd name="connsiteX479" fmla="*/ 4902056 w 12192000"/>
                <a:gd name="connsiteY479" fmla="*/ 883993 h 2079487"/>
                <a:gd name="connsiteX480" fmla="*/ 4882379 w 12192000"/>
                <a:gd name="connsiteY480" fmla="*/ 892285 h 2079487"/>
                <a:gd name="connsiteX481" fmla="*/ 4862716 w 12192000"/>
                <a:gd name="connsiteY481" fmla="*/ 900600 h 2079487"/>
                <a:gd name="connsiteX482" fmla="*/ 4843065 w 12192000"/>
                <a:gd name="connsiteY482" fmla="*/ 908932 h 2079487"/>
                <a:gd name="connsiteX483" fmla="*/ 4823424 w 12192000"/>
                <a:gd name="connsiteY483" fmla="*/ 917278 h 2079487"/>
                <a:gd name="connsiteX484" fmla="*/ 4803793 w 12192000"/>
                <a:gd name="connsiteY484" fmla="*/ 925633 h 2079487"/>
                <a:gd name="connsiteX485" fmla="*/ 4784173 w 12192000"/>
                <a:gd name="connsiteY485" fmla="*/ 933994 h 2079487"/>
                <a:gd name="connsiteX486" fmla="*/ 4764560 w 12192000"/>
                <a:gd name="connsiteY486" fmla="*/ 942355 h 2079487"/>
                <a:gd name="connsiteX487" fmla="*/ 4744956 w 12192000"/>
                <a:gd name="connsiteY487" fmla="*/ 950713 h 2079487"/>
                <a:gd name="connsiteX488" fmla="*/ 4725361 w 12192000"/>
                <a:gd name="connsiteY488" fmla="*/ 959063 h 2079487"/>
                <a:gd name="connsiteX489" fmla="*/ 4705770 w 12192000"/>
                <a:gd name="connsiteY489" fmla="*/ 967401 h 2079487"/>
                <a:gd name="connsiteX490" fmla="*/ 4686185 w 12192000"/>
                <a:gd name="connsiteY490" fmla="*/ 975723 h 2079487"/>
                <a:gd name="connsiteX491" fmla="*/ 4666607 w 12192000"/>
                <a:gd name="connsiteY491" fmla="*/ 984025 h 2079487"/>
                <a:gd name="connsiteX492" fmla="*/ 4647032 w 12192000"/>
                <a:gd name="connsiteY492" fmla="*/ 992301 h 2079487"/>
                <a:gd name="connsiteX493" fmla="*/ 4627460 w 12192000"/>
                <a:gd name="connsiteY493" fmla="*/ 1000548 h 2079487"/>
                <a:gd name="connsiteX494" fmla="*/ 4607893 w 12192000"/>
                <a:gd name="connsiteY494" fmla="*/ 1008763 h 2079487"/>
                <a:gd name="connsiteX495" fmla="*/ 4588326 w 12192000"/>
                <a:gd name="connsiteY495" fmla="*/ 1016940 h 2079487"/>
                <a:gd name="connsiteX496" fmla="*/ 4568761 w 12192000"/>
                <a:gd name="connsiteY496" fmla="*/ 1025074 h 2079487"/>
                <a:gd name="connsiteX497" fmla="*/ 4549197 w 12192000"/>
                <a:gd name="connsiteY497" fmla="*/ 1033163 h 2079487"/>
                <a:gd name="connsiteX498" fmla="*/ 4529633 w 12192000"/>
                <a:gd name="connsiteY498" fmla="*/ 1041201 h 2079487"/>
                <a:gd name="connsiteX499" fmla="*/ 4510068 w 12192000"/>
                <a:gd name="connsiteY499" fmla="*/ 1049184 h 2079487"/>
                <a:gd name="connsiteX500" fmla="*/ 4490501 w 12192000"/>
                <a:gd name="connsiteY500" fmla="*/ 1057109 h 2079487"/>
                <a:gd name="connsiteX501" fmla="*/ 4470933 w 12192000"/>
                <a:gd name="connsiteY501" fmla="*/ 1064970 h 2079487"/>
                <a:gd name="connsiteX502" fmla="*/ 4451360 w 12192000"/>
                <a:gd name="connsiteY502" fmla="*/ 1072763 h 2079487"/>
                <a:gd name="connsiteX503" fmla="*/ 4431785 w 12192000"/>
                <a:gd name="connsiteY503" fmla="*/ 1080485 h 2079487"/>
                <a:gd name="connsiteX504" fmla="*/ 4412203 w 12192000"/>
                <a:gd name="connsiteY504" fmla="*/ 1088130 h 2079487"/>
                <a:gd name="connsiteX505" fmla="*/ 4392617 w 12192000"/>
                <a:gd name="connsiteY505" fmla="*/ 1095695 h 2079487"/>
                <a:gd name="connsiteX506" fmla="*/ 4373025 w 12192000"/>
                <a:gd name="connsiteY506" fmla="*/ 1103174 h 2079487"/>
                <a:gd name="connsiteX507" fmla="*/ 4353426 w 12192000"/>
                <a:gd name="connsiteY507" fmla="*/ 1110565 h 2079487"/>
                <a:gd name="connsiteX508" fmla="*/ 4333819 w 12192000"/>
                <a:gd name="connsiteY508" fmla="*/ 1117862 h 2079487"/>
                <a:gd name="connsiteX509" fmla="*/ 4314205 w 12192000"/>
                <a:gd name="connsiteY509" fmla="*/ 1125063 h 2079487"/>
                <a:gd name="connsiteX510" fmla="*/ 4294580 w 12192000"/>
                <a:gd name="connsiteY510" fmla="*/ 1132160 h 2079487"/>
                <a:gd name="connsiteX511" fmla="*/ 4274945 w 12192000"/>
                <a:gd name="connsiteY511" fmla="*/ 1139152 h 2079487"/>
                <a:gd name="connsiteX512" fmla="*/ 4255302 w 12192000"/>
                <a:gd name="connsiteY512" fmla="*/ 1146033 h 2079487"/>
                <a:gd name="connsiteX513" fmla="*/ 4235646 w 12192000"/>
                <a:gd name="connsiteY513" fmla="*/ 1152798 h 2079487"/>
                <a:gd name="connsiteX514" fmla="*/ 4215976 w 12192000"/>
                <a:gd name="connsiteY514" fmla="*/ 1159445 h 2079487"/>
                <a:gd name="connsiteX515" fmla="*/ 4196295 w 12192000"/>
                <a:gd name="connsiteY515" fmla="*/ 1165967 h 2079487"/>
                <a:gd name="connsiteX516" fmla="*/ 4176599 w 12192000"/>
                <a:gd name="connsiteY516" fmla="*/ 1172363 h 2079487"/>
                <a:gd name="connsiteX517" fmla="*/ 4156889 w 12192000"/>
                <a:gd name="connsiteY517" fmla="*/ 1178626 h 2079487"/>
                <a:gd name="connsiteX518" fmla="*/ 4137165 w 12192000"/>
                <a:gd name="connsiteY518" fmla="*/ 1184752 h 2079487"/>
                <a:gd name="connsiteX519" fmla="*/ 4117423 w 12192000"/>
                <a:gd name="connsiteY519" fmla="*/ 1190737 h 2079487"/>
                <a:gd name="connsiteX520" fmla="*/ 4097665 w 12192000"/>
                <a:gd name="connsiteY520" fmla="*/ 1196577 h 2079487"/>
                <a:gd name="connsiteX521" fmla="*/ 4077889 w 12192000"/>
                <a:gd name="connsiteY521" fmla="*/ 1202268 h 2079487"/>
                <a:gd name="connsiteX522" fmla="*/ 4058095 w 12192000"/>
                <a:gd name="connsiteY522" fmla="*/ 1207804 h 2079487"/>
                <a:gd name="connsiteX523" fmla="*/ 4038282 w 12192000"/>
                <a:gd name="connsiteY523" fmla="*/ 1213182 h 2079487"/>
                <a:gd name="connsiteX524" fmla="*/ 4018449 w 12192000"/>
                <a:gd name="connsiteY524" fmla="*/ 1218398 h 2079487"/>
                <a:gd name="connsiteX525" fmla="*/ 3998597 w 12192000"/>
                <a:gd name="connsiteY525" fmla="*/ 1223447 h 2079487"/>
                <a:gd name="connsiteX526" fmla="*/ 3978721 w 12192000"/>
                <a:gd name="connsiteY526" fmla="*/ 1228324 h 2079487"/>
                <a:gd name="connsiteX527" fmla="*/ 3958824 w 12192000"/>
                <a:gd name="connsiteY527" fmla="*/ 1233025 h 2079487"/>
                <a:gd name="connsiteX528" fmla="*/ 3938835 w 12192000"/>
                <a:gd name="connsiteY528" fmla="*/ 1237562 h 2079487"/>
                <a:gd name="connsiteX529" fmla="*/ 3898983 w 12192000"/>
                <a:gd name="connsiteY529" fmla="*/ 1246186 h 2079487"/>
                <a:gd name="connsiteX530" fmla="*/ 3878941 w 12192000"/>
                <a:gd name="connsiteY530" fmla="*/ 1250353 h 2079487"/>
                <a:gd name="connsiteX531" fmla="*/ 3858836 w 12192000"/>
                <a:gd name="connsiteY531" fmla="*/ 1254423 h 2079487"/>
                <a:gd name="connsiteX532" fmla="*/ 3838674 w 12192000"/>
                <a:gd name="connsiteY532" fmla="*/ 1258397 h 2079487"/>
                <a:gd name="connsiteX533" fmla="*/ 3818456 w 12192000"/>
                <a:gd name="connsiteY533" fmla="*/ 1262278 h 2079487"/>
                <a:gd name="connsiteX534" fmla="*/ 3798183 w 12192000"/>
                <a:gd name="connsiteY534" fmla="*/ 1266066 h 2079487"/>
                <a:gd name="connsiteX535" fmla="*/ 3777858 w 12192000"/>
                <a:gd name="connsiteY535" fmla="*/ 1269765 h 2079487"/>
                <a:gd name="connsiteX536" fmla="*/ 3757483 w 12192000"/>
                <a:gd name="connsiteY536" fmla="*/ 1273377 h 2079487"/>
                <a:gd name="connsiteX537" fmla="*/ 3737060 w 12192000"/>
                <a:gd name="connsiteY537" fmla="*/ 1276901 h 2079487"/>
                <a:gd name="connsiteX538" fmla="*/ 3716593 w 12192000"/>
                <a:gd name="connsiteY538" fmla="*/ 1280341 h 2079487"/>
                <a:gd name="connsiteX539" fmla="*/ 3696082 w 12192000"/>
                <a:gd name="connsiteY539" fmla="*/ 1283699 h 2079487"/>
                <a:gd name="connsiteX540" fmla="*/ 3675530 w 12192000"/>
                <a:gd name="connsiteY540" fmla="*/ 1286976 h 2079487"/>
                <a:gd name="connsiteX541" fmla="*/ 3654938 w 12192000"/>
                <a:gd name="connsiteY541" fmla="*/ 1290173 h 2079487"/>
                <a:gd name="connsiteX542" fmla="*/ 3634311 w 12192000"/>
                <a:gd name="connsiteY542" fmla="*/ 1293294 h 2079487"/>
                <a:gd name="connsiteX543" fmla="*/ 3613649 w 12192000"/>
                <a:gd name="connsiteY543" fmla="*/ 1296340 h 2079487"/>
                <a:gd name="connsiteX544" fmla="*/ 3592955 w 12192000"/>
                <a:gd name="connsiteY544" fmla="*/ 1299312 h 2079487"/>
                <a:gd name="connsiteX545" fmla="*/ 3572231 w 12192000"/>
                <a:gd name="connsiteY545" fmla="*/ 1302213 h 2079487"/>
                <a:gd name="connsiteX546" fmla="*/ 3551479 w 12192000"/>
                <a:gd name="connsiteY546" fmla="*/ 1305043 h 2079487"/>
                <a:gd name="connsiteX547" fmla="*/ 3530702 w 12192000"/>
                <a:gd name="connsiteY547" fmla="*/ 1307806 h 2079487"/>
                <a:gd name="connsiteX548" fmla="*/ 3509901 w 12192000"/>
                <a:gd name="connsiteY548" fmla="*/ 1310502 h 2079487"/>
                <a:gd name="connsiteX549" fmla="*/ 3489079 w 12192000"/>
                <a:gd name="connsiteY549" fmla="*/ 1313134 h 2079487"/>
                <a:gd name="connsiteX550" fmla="*/ 3468238 w 12192000"/>
                <a:gd name="connsiteY550" fmla="*/ 1315704 h 2079487"/>
                <a:gd name="connsiteX551" fmla="*/ 3447380 w 12192000"/>
                <a:gd name="connsiteY551" fmla="*/ 1318213 h 2079487"/>
                <a:gd name="connsiteX552" fmla="*/ 3426508 w 12192000"/>
                <a:gd name="connsiteY552" fmla="*/ 1320664 h 2079487"/>
                <a:gd name="connsiteX553" fmla="*/ 3405624 w 12192000"/>
                <a:gd name="connsiteY553" fmla="*/ 1323057 h 2079487"/>
                <a:gd name="connsiteX554" fmla="*/ 3384728 w 12192000"/>
                <a:gd name="connsiteY554" fmla="*/ 1325395 h 2079487"/>
                <a:gd name="connsiteX555" fmla="*/ 3363826 w 12192000"/>
                <a:gd name="connsiteY555" fmla="*/ 1327680 h 2079487"/>
                <a:gd name="connsiteX556" fmla="*/ 3342918 w 12192000"/>
                <a:gd name="connsiteY556" fmla="*/ 1329912 h 2079487"/>
                <a:gd name="connsiteX557" fmla="*/ 3322006 w 12192000"/>
                <a:gd name="connsiteY557" fmla="*/ 1332096 h 2079487"/>
                <a:gd name="connsiteX558" fmla="*/ 3301094 w 12192000"/>
                <a:gd name="connsiteY558" fmla="*/ 1334231 h 2079487"/>
                <a:gd name="connsiteX559" fmla="*/ 3280181 w 12192000"/>
                <a:gd name="connsiteY559" fmla="*/ 1336320 h 2079487"/>
                <a:gd name="connsiteX560" fmla="*/ 3259273 w 12192000"/>
                <a:gd name="connsiteY560" fmla="*/ 1338365 h 2079487"/>
                <a:gd name="connsiteX561" fmla="*/ 3238369 w 12192000"/>
                <a:gd name="connsiteY561" fmla="*/ 1340368 h 2079487"/>
                <a:gd name="connsiteX562" fmla="*/ 3217473 w 12192000"/>
                <a:gd name="connsiteY562" fmla="*/ 1342330 h 2079487"/>
                <a:gd name="connsiteX563" fmla="*/ 3196587 w 12192000"/>
                <a:gd name="connsiteY563" fmla="*/ 1344253 h 2079487"/>
                <a:gd name="connsiteX564" fmla="*/ 3175713 w 12192000"/>
                <a:gd name="connsiteY564" fmla="*/ 1346139 h 2079487"/>
                <a:gd name="connsiteX565" fmla="*/ 3154853 w 12192000"/>
                <a:gd name="connsiteY565" fmla="*/ 1347989 h 2079487"/>
                <a:gd name="connsiteX566" fmla="*/ 3134010 w 12192000"/>
                <a:gd name="connsiteY566" fmla="*/ 1349806 h 2079487"/>
                <a:gd name="connsiteX567" fmla="*/ 3113185 w 12192000"/>
                <a:gd name="connsiteY567" fmla="*/ 1351592 h 2079487"/>
                <a:gd name="connsiteX568" fmla="*/ 3092381 w 12192000"/>
                <a:gd name="connsiteY568" fmla="*/ 1353348 h 2079487"/>
                <a:gd name="connsiteX569" fmla="*/ 3071600 w 12192000"/>
                <a:gd name="connsiteY569" fmla="*/ 1355076 h 2079487"/>
                <a:gd name="connsiteX570" fmla="*/ 3050845 w 12192000"/>
                <a:gd name="connsiteY570" fmla="*/ 1356778 h 2079487"/>
                <a:gd name="connsiteX571" fmla="*/ 3030118 w 12192000"/>
                <a:gd name="connsiteY571" fmla="*/ 1358455 h 2079487"/>
                <a:gd name="connsiteX572" fmla="*/ 3009420 w 12192000"/>
                <a:gd name="connsiteY572" fmla="*/ 1360110 h 2079487"/>
                <a:gd name="connsiteX573" fmla="*/ 2988754 w 12192000"/>
                <a:gd name="connsiteY573" fmla="*/ 1361745 h 2079487"/>
                <a:gd name="connsiteX574" fmla="*/ 2968122 w 12192000"/>
                <a:gd name="connsiteY574" fmla="*/ 1363360 h 2079487"/>
                <a:gd name="connsiteX575" fmla="*/ 2947527 w 12192000"/>
                <a:gd name="connsiteY575" fmla="*/ 1364958 h 2079487"/>
                <a:gd name="connsiteX576" fmla="*/ 2926970 w 12192000"/>
                <a:gd name="connsiteY576" fmla="*/ 1366540 h 2079487"/>
                <a:gd name="connsiteX577" fmla="*/ 2906456 w 12192000"/>
                <a:gd name="connsiteY577" fmla="*/ 1368110 h 2079487"/>
                <a:gd name="connsiteX578" fmla="*/ 2885982 w 12192000"/>
                <a:gd name="connsiteY578" fmla="*/ 1369667 h 2079487"/>
                <a:gd name="connsiteX579" fmla="*/ 2865556 w 12192000"/>
                <a:gd name="connsiteY579" fmla="*/ 1371215 h 2079487"/>
                <a:gd name="connsiteX580" fmla="*/ 2845176 w 12192000"/>
                <a:gd name="connsiteY580" fmla="*/ 1372755 h 2079487"/>
                <a:gd name="connsiteX581" fmla="*/ 2824847 w 12192000"/>
                <a:gd name="connsiteY581" fmla="*/ 1374288 h 2079487"/>
                <a:gd name="connsiteX582" fmla="*/ 2804569 w 12192000"/>
                <a:gd name="connsiteY582" fmla="*/ 1375817 h 2079487"/>
                <a:gd name="connsiteX583" fmla="*/ 2784346 w 12192000"/>
                <a:gd name="connsiteY583" fmla="*/ 1377344 h 2079487"/>
                <a:gd name="connsiteX584" fmla="*/ 2764179 w 12192000"/>
                <a:gd name="connsiteY584" fmla="*/ 1378868 h 2079487"/>
                <a:gd name="connsiteX585" fmla="*/ 2744072 w 12192000"/>
                <a:gd name="connsiteY585" fmla="*/ 1380395 h 2079487"/>
                <a:gd name="connsiteX586" fmla="*/ 2724025 w 12192000"/>
                <a:gd name="connsiteY586" fmla="*/ 1381924 h 2079487"/>
                <a:gd name="connsiteX587" fmla="*/ 2704042 w 12192000"/>
                <a:gd name="connsiteY587" fmla="*/ 1383458 h 2079487"/>
                <a:gd name="connsiteX588" fmla="*/ 2684123 w 12192000"/>
                <a:gd name="connsiteY588" fmla="*/ 1384998 h 2079487"/>
                <a:gd name="connsiteX589" fmla="*/ 2664273 w 12192000"/>
                <a:gd name="connsiteY589" fmla="*/ 1386546 h 2079487"/>
                <a:gd name="connsiteX590" fmla="*/ 2644493 w 12192000"/>
                <a:gd name="connsiteY590" fmla="*/ 1388104 h 2079487"/>
                <a:gd name="connsiteX591" fmla="*/ 2624784 w 12192000"/>
                <a:gd name="connsiteY591" fmla="*/ 1389674 h 2079487"/>
                <a:gd name="connsiteX592" fmla="*/ 2605151 w 12192000"/>
                <a:gd name="connsiteY592" fmla="*/ 1391257 h 2079487"/>
                <a:gd name="connsiteX593" fmla="*/ 2585594 w 12192000"/>
                <a:gd name="connsiteY593" fmla="*/ 1392856 h 2079487"/>
                <a:gd name="connsiteX594" fmla="*/ 2566116 w 12192000"/>
                <a:gd name="connsiteY594" fmla="*/ 1394472 h 2079487"/>
                <a:gd name="connsiteX595" fmla="*/ 2546719 w 12192000"/>
                <a:gd name="connsiteY595" fmla="*/ 1396107 h 2079487"/>
                <a:gd name="connsiteX596" fmla="*/ 2527406 w 12192000"/>
                <a:gd name="connsiteY596" fmla="*/ 1397762 h 2079487"/>
                <a:gd name="connsiteX597" fmla="*/ 2508178 w 12192000"/>
                <a:gd name="connsiteY597" fmla="*/ 1399440 h 2079487"/>
                <a:gd name="connsiteX598" fmla="*/ 2489039 w 12192000"/>
                <a:gd name="connsiteY598" fmla="*/ 1401143 h 2079487"/>
                <a:gd name="connsiteX599" fmla="*/ 2469989 w 12192000"/>
                <a:gd name="connsiteY599" fmla="*/ 1402871 h 2079487"/>
                <a:gd name="connsiteX600" fmla="*/ 2451032 w 12192000"/>
                <a:gd name="connsiteY600" fmla="*/ 1404628 h 2079487"/>
                <a:gd name="connsiteX601" fmla="*/ 2432170 w 12192000"/>
                <a:gd name="connsiteY601" fmla="*/ 1406414 h 2079487"/>
                <a:gd name="connsiteX602" fmla="*/ 2413405 w 12192000"/>
                <a:gd name="connsiteY602" fmla="*/ 1408232 h 2079487"/>
                <a:gd name="connsiteX603" fmla="*/ 2394739 w 12192000"/>
                <a:gd name="connsiteY603" fmla="*/ 1410083 h 2079487"/>
                <a:gd name="connsiteX604" fmla="*/ 2376174 w 12192000"/>
                <a:gd name="connsiteY604" fmla="*/ 1411969 h 2079487"/>
                <a:gd name="connsiteX605" fmla="*/ 2357713 w 12192000"/>
                <a:gd name="connsiteY605" fmla="*/ 1413892 h 2079487"/>
                <a:gd name="connsiteX606" fmla="*/ 2339358 w 12192000"/>
                <a:gd name="connsiteY606" fmla="*/ 1415853 h 2079487"/>
                <a:gd name="connsiteX607" fmla="*/ 2321112 w 12192000"/>
                <a:gd name="connsiteY607" fmla="*/ 1417855 h 2079487"/>
                <a:gd name="connsiteX608" fmla="*/ 2302977 w 12192000"/>
                <a:gd name="connsiteY608" fmla="*/ 1419900 h 2079487"/>
                <a:gd name="connsiteX609" fmla="*/ 2284953 w 12192000"/>
                <a:gd name="connsiteY609" fmla="*/ 1421988 h 2079487"/>
                <a:gd name="connsiteX610" fmla="*/ 2267045 w 12192000"/>
                <a:gd name="connsiteY610" fmla="*/ 1424122 h 2079487"/>
                <a:gd name="connsiteX611" fmla="*/ 2249256 w 12192000"/>
                <a:gd name="connsiteY611" fmla="*/ 1426304 h 2079487"/>
                <a:gd name="connsiteX612" fmla="*/ 2231584 w 12192000"/>
                <a:gd name="connsiteY612" fmla="*/ 1428535 h 2079487"/>
                <a:gd name="connsiteX613" fmla="*/ 2214035 w 12192000"/>
                <a:gd name="connsiteY613" fmla="*/ 1430817 h 2079487"/>
                <a:gd name="connsiteX614" fmla="*/ 2196610 w 12192000"/>
                <a:gd name="connsiteY614" fmla="*/ 1433151 h 2079487"/>
                <a:gd name="connsiteX615" fmla="*/ 2179313 w 12192000"/>
                <a:gd name="connsiteY615" fmla="*/ 1435541 h 2079487"/>
                <a:gd name="connsiteX616" fmla="*/ 2162143 w 12192000"/>
                <a:gd name="connsiteY616" fmla="*/ 1437986 h 2079487"/>
                <a:gd name="connsiteX617" fmla="*/ 2145106 w 12192000"/>
                <a:gd name="connsiteY617" fmla="*/ 1440491 h 2079487"/>
                <a:gd name="connsiteX618" fmla="*/ 2128201 w 12192000"/>
                <a:gd name="connsiteY618" fmla="*/ 1443055 h 2079487"/>
                <a:gd name="connsiteX619" fmla="*/ 2111432 w 12192000"/>
                <a:gd name="connsiteY619" fmla="*/ 1445681 h 2079487"/>
                <a:gd name="connsiteX620" fmla="*/ 2094801 w 12192000"/>
                <a:gd name="connsiteY620" fmla="*/ 1448370 h 2079487"/>
                <a:gd name="connsiteX621" fmla="*/ 2078310 w 12192000"/>
                <a:gd name="connsiteY621" fmla="*/ 1451124 h 2079487"/>
                <a:gd name="connsiteX622" fmla="*/ 2061962 w 12192000"/>
                <a:gd name="connsiteY622" fmla="*/ 1453945 h 2079487"/>
                <a:gd name="connsiteX623" fmla="*/ 2045759 w 12192000"/>
                <a:gd name="connsiteY623" fmla="*/ 1456834 h 2079487"/>
                <a:gd name="connsiteX624" fmla="*/ 2029704 w 12192000"/>
                <a:gd name="connsiteY624" fmla="*/ 1459795 h 2079487"/>
                <a:gd name="connsiteX625" fmla="*/ 2013797 w 12192000"/>
                <a:gd name="connsiteY625" fmla="*/ 1462827 h 2079487"/>
                <a:gd name="connsiteX626" fmla="*/ 1998042 w 12192000"/>
                <a:gd name="connsiteY626" fmla="*/ 1465933 h 2079487"/>
                <a:gd name="connsiteX627" fmla="*/ 1982494 w 12192000"/>
                <a:gd name="connsiteY627" fmla="*/ 1469103 h 2079487"/>
                <a:gd name="connsiteX628" fmla="*/ 1951711 w 12192000"/>
                <a:gd name="connsiteY628" fmla="*/ 1475655 h 2079487"/>
                <a:gd name="connsiteX629" fmla="*/ 1936597 w 12192000"/>
                <a:gd name="connsiteY629" fmla="*/ 1478997 h 2079487"/>
                <a:gd name="connsiteX630" fmla="*/ 1921651 w 12192000"/>
                <a:gd name="connsiteY630" fmla="*/ 1482385 h 2079487"/>
                <a:gd name="connsiteX631" fmla="*/ 1906867 w 12192000"/>
                <a:gd name="connsiteY631" fmla="*/ 1485816 h 2079487"/>
                <a:gd name="connsiteX632" fmla="*/ 1892247 w 12192000"/>
                <a:gd name="connsiteY632" fmla="*/ 1489292 h 2079487"/>
                <a:gd name="connsiteX633" fmla="*/ 1877784 w 12192000"/>
                <a:gd name="connsiteY633" fmla="*/ 1492810 h 2079487"/>
                <a:gd name="connsiteX634" fmla="*/ 1863477 w 12192000"/>
                <a:gd name="connsiteY634" fmla="*/ 1496370 h 2079487"/>
                <a:gd name="connsiteX635" fmla="*/ 1849321 w 12192000"/>
                <a:gd name="connsiteY635" fmla="*/ 1499972 h 2079487"/>
                <a:gd name="connsiteX636" fmla="*/ 1835316 w 12192000"/>
                <a:gd name="connsiteY636" fmla="*/ 1503613 h 2079487"/>
                <a:gd name="connsiteX637" fmla="*/ 1821456 w 12192000"/>
                <a:gd name="connsiteY637" fmla="*/ 1507293 h 2079487"/>
                <a:gd name="connsiteX638" fmla="*/ 1807742 w 12192000"/>
                <a:gd name="connsiteY638" fmla="*/ 1511012 h 2079487"/>
                <a:gd name="connsiteX639" fmla="*/ 1794164 w 12192000"/>
                <a:gd name="connsiteY639" fmla="*/ 1514768 h 2079487"/>
                <a:gd name="connsiteX640" fmla="*/ 1780728 w 12192000"/>
                <a:gd name="connsiteY640" fmla="*/ 1518561 h 2079487"/>
                <a:gd name="connsiteX641" fmla="*/ 1767424 w 12192000"/>
                <a:gd name="connsiteY641" fmla="*/ 1522390 h 2079487"/>
                <a:gd name="connsiteX642" fmla="*/ 1754252 w 12192000"/>
                <a:gd name="connsiteY642" fmla="*/ 1526253 h 2079487"/>
                <a:gd name="connsiteX643" fmla="*/ 1741210 w 12192000"/>
                <a:gd name="connsiteY643" fmla="*/ 1530151 h 2079487"/>
                <a:gd name="connsiteX644" fmla="*/ 1728291 w 12192000"/>
                <a:gd name="connsiteY644" fmla="*/ 1534081 h 2079487"/>
                <a:gd name="connsiteX645" fmla="*/ 1715497 w 12192000"/>
                <a:gd name="connsiteY645" fmla="*/ 1538044 h 2079487"/>
                <a:gd name="connsiteX646" fmla="*/ 1702821 w 12192000"/>
                <a:gd name="connsiteY646" fmla="*/ 1542038 h 2079487"/>
                <a:gd name="connsiteX647" fmla="*/ 1690263 w 12192000"/>
                <a:gd name="connsiteY647" fmla="*/ 1546062 h 2079487"/>
                <a:gd name="connsiteX648" fmla="*/ 1677818 w 12192000"/>
                <a:gd name="connsiteY648" fmla="*/ 1550116 h 2079487"/>
                <a:gd name="connsiteX649" fmla="*/ 1665484 w 12192000"/>
                <a:gd name="connsiteY649" fmla="*/ 1554198 h 2079487"/>
                <a:gd name="connsiteX650" fmla="*/ 1653258 w 12192000"/>
                <a:gd name="connsiteY650" fmla="*/ 1558309 h 2079487"/>
                <a:gd name="connsiteX651" fmla="*/ 1641135 w 12192000"/>
                <a:gd name="connsiteY651" fmla="*/ 1562447 h 2079487"/>
                <a:gd name="connsiteX652" fmla="*/ 1629116 w 12192000"/>
                <a:gd name="connsiteY652" fmla="*/ 1566610 h 2079487"/>
                <a:gd name="connsiteX653" fmla="*/ 1617195 w 12192000"/>
                <a:gd name="connsiteY653" fmla="*/ 1570799 h 2079487"/>
                <a:gd name="connsiteX654" fmla="*/ 1605369 w 12192000"/>
                <a:gd name="connsiteY654" fmla="*/ 1575013 h 2079487"/>
                <a:gd name="connsiteX655" fmla="*/ 1593636 w 12192000"/>
                <a:gd name="connsiteY655" fmla="*/ 1579249 h 2079487"/>
                <a:gd name="connsiteX656" fmla="*/ 1581994 w 12192000"/>
                <a:gd name="connsiteY656" fmla="*/ 1583509 h 2079487"/>
                <a:gd name="connsiteX657" fmla="*/ 1570438 w 12192000"/>
                <a:gd name="connsiteY657" fmla="*/ 1587790 h 2079487"/>
                <a:gd name="connsiteX658" fmla="*/ 1558967 w 12192000"/>
                <a:gd name="connsiteY658" fmla="*/ 1592092 h 2079487"/>
                <a:gd name="connsiteX659" fmla="*/ 1547575 w 12192000"/>
                <a:gd name="connsiteY659" fmla="*/ 1596414 h 2079487"/>
                <a:gd name="connsiteX660" fmla="*/ 1536262 w 12192000"/>
                <a:gd name="connsiteY660" fmla="*/ 1600756 h 2079487"/>
                <a:gd name="connsiteX661" fmla="*/ 1525025 w 12192000"/>
                <a:gd name="connsiteY661" fmla="*/ 1605116 h 2079487"/>
                <a:gd name="connsiteX662" fmla="*/ 1513859 w 12192000"/>
                <a:gd name="connsiteY662" fmla="*/ 1609493 h 2079487"/>
                <a:gd name="connsiteX663" fmla="*/ 1502762 w 12192000"/>
                <a:gd name="connsiteY663" fmla="*/ 1613887 h 2079487"/>
                <a:gd name="connsiteX664" fmla="*/ 1491731 w 12192000"/>
                <a:gd name="connsiteY664" fmla="*/ 1618297 h 2079487"/>
                <a:gd name="connsiteX665" fmla="*/ 1480763 w 12192000"/>
                <a:gd name="connsiteY665" fmla="*/ 1622722 h 2079487"/>
                <a:gd name="connsiteX666" fmla="*/ 1469856 w 12192000"/>
                <a:gd name="connsiteY666" fmla="*/ 1627161 h 2079487"/>
                <a:gd name="connsiteX667" fmla="*/ 1459005 w 12192000"/>
                <a:gd name="connsiteY667" fmla="*/ 1631613 h 2079487"/>
                <a:gd name="connsiteX668" fmla="*/ 1448210 w 12192000"/>
                <a:gd name="connsiteY668" fmla="*/ 1636077 h 2079487"/>
                <a:gd name="connsiteX669" fmla="*/ 1437464 w 12192000"/>
                <a:gd name="connsiteY669" fmla="*/ 1640552 h 2079487"/>
                <a:gd name="connsiteX670" fmla="*/ 1426768 w 12192000"/>
                <a:gd name="connsiteY670" fmla="*/ 1645039 h 2079487"/>
                <a:gd name="connsiteX671" fmla="*/ 1416117 w 12192000"/>
                <a:gd name="connsiteY671" fmla="*/ 1649535 h 2079487"/>
                <a:gd name="connsiteX672" fmla="*/ 1405507 w 12192000"/>
                <a:gd name="connsiteY672" fmla="*/ 1654040 h 2079487"/>
                <a:gd name="connsiteX673" fmla="*/ 1394938 w 12192000"/>
                <a:gd name="connsiteY673" fmla="*/ 1658553 h 2079487"/>
                <a:gd name="connsiteX674" fmla="*/ 1384406 w 12192000"/>
                <a:gd name="connsiteY674" fmla="*/ 1663073 h 2079487"/>
                <a:gd name="connsiteX675" fmla="*/ 1373906 w 12192000"/>
                <a:gd name="connsiteY675" fmla="*/ 1667600 h 2079487"/>
                <a:gd name="connsiteX676" fmla="*/ 1363438 w 12192000"/>
                <a:gd name="connsiteY676" fmla="*/ 1672132 h 2079487"/>
                <a:gd name="connsiteX677" fmla="*/ 1352996 w 12192000"/>
                <a:gd name="connsiteY677" fmla="*/ 1676668 h 2079487"/>
                <a:gd name="connsiteX678" fmla="*/ 1342580 w 12192000"/>
                <a:gd name="connsiteY678" fmla="*/ 1681208 h 2079487"/>
                <a:gd name="connsiteX679" fmla="*/ 1332184 w 12192000"/>
                <a:gd name="connsiteY679" fmla="*/ 1685751 h 2079487"/>
                <a:gd name="connsiteX680" fmla="*/ 1321809 w 12192000"/>
                <a:gd name="connsiteY680" fmla="*/ 1690295 h 2079487"/>
                <a:gd name="connsiteX681" fmla="*/ 1311449 w 12192000"/>
                <a:gd name="connsiteY681" fmla="*/ 1694841 h 2079487"/>
                <a:gd name="connsiteX682" fmla="*/ 1301102 w 12192000"/>
                <a:gd name="connsiteY682" fmla="*/ 1699386 h 2079487"/>
                <a:gd name="connsiteX683" fmla="*/ 1290764 w 12192000"/>
                <a:gd name="connsiteY683" fmla="*/ 1703931 h 2079487"/>
                <a:gd name="connsiteX684" fmla="*/ 1280435 w 12192000"/>
                <a:gd name="connsiteY684" fmla="*/ 1708474 h 2079487"/>
                <a:gd name="connsiteX685" fmla="*/ 1270109 w 12192000"/>
                <a:gd name="connsiteY685" fmla="*/ 1713014 h 2079487"/>
                <a:gd name="connsiteX686" fmla="*/ 1259785 w 12192000"/>
                <a:gd name="connsiteY686" fmla="*/ 1717551 h 2079487"/>
                <a:gd name="connsiteX687" fmla="*/ 1249459 w 12192000"/>
                <a:gd name="connsiteY687" fmla="*/ 1722083 h 2079487"/>
                <a:gd name="connsiteX688" fmla="*/ 1239128 w 12192000"/>
                <a:gd name="connsiteY688" fmla="*/ 1726610 h 2079487"/>
                <a:gd name="connsiteX689" fmla="*/ 1228790 w 12192000"/>
                <a:gd name="connsiteY689" fmla="*/ 1731131 h 2079487"/>
                <a:gd name="connsiteX690" fmla="*/ 1218441 w 12192000"/>
                <a:gd name="connsiteY690" fmla="*/ 1735645 h 2079487"/>
                <a:gd name="connsiteX691" fmla="*/ 1208080 w 12192000"/>
                <a:gd name="connsiteY691" fmla="*/ 1740150 h 2079487"/>
                <a:gd name="connsiteX692" fmla="*/ 1197702 w 12192000"/>
                <a:gd name="connsiteY692" fmla="*/ 1744647 h 2079487"/>
                <a:gd name="connsiteX693" fmla="*/ 1187305 w 12192000"/>
                <a:gd name="connsiteY693" fmla="*/ 1749134 h 2079487"/>
                <a:gd name="connsiteX694" fmla="*/ 1176885 w 12192000"/>
                <a:gd name="connsiteY694" fmla="*/ 1753610 h 2079487"/>
                <a:gd name="connsiteX695" fmla="*/ 1166441 w 12192000"/>
                <a:gd name="connsiteY695" fmla="*/ 1758074 h 2079487"/>
                <a:gd name="connsiteX696" fmla="*/ 1155969 w 12192000"/>
                <a:gd name="connsiteY696" fmla="*/ 1762525 h 2079487"/>
                <a:gd name="connsiteX697" fmla="*/ 1145467 w 12192000"/>
                <a:gd name="connsiteY697" fmla="*/ 1766963 h 2079487"/>
                <a:gd name="connsiteX698" fmla="*/ 1134931 w 12192000"/>
                <a:gd name="connsiteY698" fmla="*/ 1771387 h 2079487"/>
                <a:gd name="connsiteX699" fmla="*/ 1124357 w 12192000"/>
                <a:gd name="connsiteY699" fmla="*/ 1775794 h 2079487"/>
                <a:gd name="connsiteX700" fmla="*/ 1113746 w 12192000"/>
                <a:gd name="connsiteY700" fmla="*/ 1780186 h 2079487"/>
                <a:gd name="connsiteX701" fmla="*/ 1103091 w 12192000"/>
                <a:gd name="connsiteY701" fmla="*/ 1784559 h 2079487"/>
                <a:gd name="connsiteX702" fmla="*/ 1092392 w 12192000"/>
                <a:gd name="connsiteY702" fmla="*/ 1788915 h 2079487"/>
                <a:gd name="connsiteX703" fmla="*/ 1081644 w 12192000"/>
                <a:gd name="connsiteY703" fmla="*/ 1793252 h 2079487"/>
                <a:gd name="connsiteX704" fmla="*/ 1070845 w 12192000"/>
                <a:gd name="connsiteY704" fmla="*/ 1797568 h 2079487"/>
                <a:gd name="connsiteX705" fmla="*/ 1059994 w 12192000"/>
                <a:gd name="connsiteY705" fmla="*/ 1801863 h 2079487"/>
                <a:gd name="connsiteX706" fmla="*/ 1049085 w 12192000"/>
                <a:gd name="connsiteY706" fmla="*/ 1806136 h 2079487"/>
                <a:gd name="connsiteX707" fmla="*/ 1038117 w 12192000"/>
                <a:gd name="connsiteY707" fmla="*/ 1810386 h 2079487"/>
                <a:gd name="connsiteX708" fmla="*/ 1027086 w 12192000"/>
                <a:gd name="connsiteY708" fmla="*/ 1814613 h 2079487"/>
                <a:gd name="connsiteX709" fmla="*/ 1015990 w 12192000"/>
                <a:gd name="connsiteY709" fmla="*/ 1818814 h 2079487"/>
                <a:gd name="connsiteX710" fmla="*/ 1004827 w 12192000"/>
                <a:gd name="connsiteY710" fmla="*/ 1822990 h 2079487"/>
                <a:gd name="connsiteX711" fmla="*/ 993591 w 12192000"/>
                <a:gd name="connsiteY711" fmla="*/ 1827138 h 2079487"/>
                <a:gd name="connsiteX712" fmla="*/ 982282 w 12192000"/>
                <a:gd name="connsiteY712" fmla="*/ 1831259 h 2079487"/>
                <a:gd name="connsiteX713" fmla="*/ 970897 w 12192000"/>
                <a:gd name="connsiteY713" fmla="*/ 1835351 h 2079487"/>
                <a:gd name="connsiteX714" fmla="*/ 959432 w 12192000"/>
                <a:gd name="connsiteY714" fmla="*/ 1839413 h 2079487"/>
                <a:gd name="connsiteX715" fmla="*/ 947884 w 12192000"/>
                <a:gd name="connsiteY715" fmla="*/ 1843445 h 2079487"/>
                <a:gd name="connsiteX716" fmla="*/ 936253 w 12192000"/>
                <a:gd name="connsiteY716" fmla="*/ 1847446 h 2079487"/>
                <a:gd name="connsiteX717" fmla="*/ 924531 w 12192000"/>
                <a:gd name="connsiteY717" fmla="*/ 1851414 h 2079487"/>
                <a:gd name="connsiteX718" fmla="*/ 912720 w 12192000"/>
                <a:gd name="connsiteY718" fmla="*/ 1855348 h 2079487"/>
                <a:gd name="connsiteX719" fmla="*/ 900814 w 12192000"/>
                <a:gd name="connsiteY719" fmla="*/ 1859248 h 2079487"/>
                <a:gd name="connsiteX720" fmla="*/ 888812 w 12192000"/>
                <a:gd name="connsiteY720" fmla="*/ 1863112 h 2079487"/>
                <a:gd name="connsiteX721" fmla="*/ 876711 w 12192000"/>
                <a:gd name="connsiteY721" fmla="*/ 1866941 h 2079487"/>
                <a:gd name="connsiteX722" fmla="*/ 864507 w 12192000"/>
                <a:gd name="connsiteY722" fmla="*/ 1870732 h 2079487"/>
                <a:gd name="connsiteX723" fmla="*/ 852199 w 12192000"/>
                <a:gd name="connsiteY723" fmla="*/ 1874485 h 2079487"/>
                <a:gd name="connsiteX724" fmla="*/ 839781 w 12192000"/>
                <a:gd name="connsiteY724" fmla="*/ 1878199 h 2079487"/>
                <a:gd name="connsiteX725" fmla="*/ 827253 w 12192000"/>
                <a:gd name="connsiteY725" fmla="*/ 1881873 h 2079487"/>
                <a:gd name="connsiteX726" fmla="*/ 814570 w 12192000"/>
                <a:gd name="connsiteY726" fmla="*/ 1885518 h 2079487"/>
                <a:gd name="connsiteX727" fmla="*/ 789239 w 12192000"/>
                <a:gd name="connsiteY727" fmla="*/ 1892671 h 2079487"/>
                <a:gd name="connsiteX728" fmla="*/ 776527 w 12192000"/>
                <a:gd name="connsiteY728" fmla="*/ 1896224 h 2079487"/>
                <a:gd name="connsiteX729" fmla="*/ 763787 w 12192000"/>
                <a:gd name="connsiteY729" fmla="*/ 1899761 h 2079487"/>
                <a:gd name="connsiteX730" fmla="*/ 751022 w 12192000"/>
                <a:gd name="connsiteY730" fmla="*/ 1903280 h 2079487"/>
                <a:gd name="connsiteX731" fmla="*/ 738230 w 12192000"/>
                <a:gd name="connsiteY731" fmla="*/ 1906782 h 2079487"/>
                <a:gd name="connsiteX732" fmla="*/ 725413 w 12192000"/>
                <a:gd name="connsiteY732" fmla="*/ 1910268 h 2079487"/>
                <a:gd name="connsiteX733" fmla="*/ 712570 w 12192000"/>
                <a:gd name="connsiteY733" fmla="*/ 1913738 h 2079487"/>
                <a:gd name="connsiteX734" fmla="*/ 699703 w 12192000"/>
                <a:gd name="connsiteY734" fmla="*/ 1917192 h 2079487"/>
                <a:gd name="connsiteX735" fmla="*/ 686810 w 12192000"/>
                <a:gd name="connsiteY735" fmla="*/ 1920630 h 2079487"/>
                <a:gd name="connsiteX736" fmla="*/ 673891 w 12192000"/>
                <a:gd name="connsiteY736" fmla="*/ 1924051 h 2079487"/>
                <a:gd name="connsiteX737" fmla="*/ 660951 w 12192000"/>
                <a:gd name="connsiteY737" fmla="*/ 1927458 h 2079487"/>
                <a:gd name="connsiteX738" fmla="*/ 647984 w 12192000"/>
                <a:gd name="connsiteY738" fmla="*/ 1930849 h 2079487"/>
                <a:gd name="connsiteX739" fmla="*/ 634994 w 12192000"/>
                <a:gd name="connsiteY739" fmla="*/ 1934225 h 2079487"/>
                <a:gd name="connsiteX740" fmla="*/ 621981 w 12192000"/>
                <a:gd name="connsiteY740" fmla="*/ 1937585 h 2079487"/>
                <a:gd name="connsiteX741" fmla="*/ 608945 w 12192000"/>
                <a:gd name="connsiteY741" fmla="*/ 1940932 h 2079487"/>
                <a:gd name="connsiteX742" fmla="*/ 595884 w 12192000"/>
                <a:gd name="connsiteY742" fmla="*/ 1944263 h 2079487"/>
                <a:gd name="connsiteX743" fmla="*/ 582802 w 12192000"/>
                <a:gd name="connsiteY743" fmla="*/ 1947579 h 2079487"/>
                <a:gd name="connsiteX744" fmla="*/ 569697 w 12192000"/>
                <a:gd name="connsiteY744" fmla="*/ 1950881 h 2079487"/>
                <a:gd name="connsiteX745" fmla="*/ 556570 w 12192000"/>
                <a:gd name="connsiteY745" fmla="*/ 1954170 h 2079487"/>
                <a:gd name="connsiteX746" fmla="*/ 543421 w 12192000"/>
                <a:gd name="connsiteY746" fmla="*/ 1957444 h 2079487"/>
                <a:gd name="connsiteX747" fmla="*/ 530250 w 12192000"/>
                <a:gd name="connsiteY747" fmla="*/ 1960704 h 2079487"/>
                <a:gd name="connsiteX748" fmla="*/ 517059 w 12192000"/>
                <a:gd name="connsiteY748" fmla="*/ 1963951 h 2079487"/>
                <a:gd name="connsiteX749" fmla="*/ 503845 w 12192000"/>
                <a:gd name="connsiteY749" fmla="*/ 1967184 h 2079487"/>
                <a:gd name="connsiteX750" fmla="*/ 490612 w 12192000"/>
                <a:gd name="connsiteY750" fmla="*/ 1970404 h 2079487"/>
                <a:gd name="connsiteX751" fmla="*/ 477357 w 12192000"/>
                <a:gd name="connsiteY751" fmla="*/ 1973610 h 2079487"/>
                <a:gd name="connsiteX752" fmla="*/ 464082 w 12192000"/>
                <a:gd name="connsiteY752" fmla="*/ 1976804 h 2079487"/>
                <a:gd name="connsiteX753" fmla="*/ 450788 w 12192000"/>
                <a:gd name="connsiteY753" fmla="*/ 1979985 h 2079487"/>
                <a:gd name="connsiteX754" fmla="*/ 437474 w 12192000"/>
                <a:gd name="connsiteY754" fmla="*/ 1983154 h 2079487"/>
                <a:gd name="connsiteX755" fmla="*/ 424139 w 12192000"/>
                <a:gd name="connsiteY755" fmla="*/ 1986309 h 2079487"/>
                <a:gd name="connsiteX756" fmla="*/ 410788 w 12192000"/>
                <a:gd name="connsiteY756" fmla="*/ 1989453 h 2079487"/>
                <a:gd name="connsiteX757" fmla="*/ 397415 w 12192000"/>
                <a:gd name="connsiteY757" fmla="*/ 1992584 h 2079487"/>
                <a:gd name="connsiteX758" fmla="*/ 384026 w 12192000"/>
                <a:gd name="connsiteY758" fmla="*/ 1995704 h 2079487"/>
                <a:gd name="connsiteX759" fmla="*/ 370616 w 12192000"/>
                <a:gd name="connsiteY759" fmla="*/ 1998812 h 2079487"/>
                <a:gd name="connsiteX760" fmla="*/ 357190 w 12192000"/>
                <a:gd name="connsiteY760" fmla="*/ 2001909 h 2079487"/>
                <a:gd name="connsiteX761" fmla="*/ 343745 w 12192000"/>
                <a:gd name="connsiteY761" fmla="*/ 2004994 h 2079487"/>
                <a:gd name="connsiteX762" fmla="*/ 330284 w 12192000"/>
                <a:gd name="connsiteY762" fmla="*/ 2008068 h 2079487"/>
                <a:gd name="connsiteX763" fmla="*/ 316804 w 12192000"/>
                <a:gd name="connsiteY763" fmla="*/ 2011131 h 2079487"/>
                <a:gd name="connsiteX764" fmla="*/ 303309 w 12192000"/>
                <a:gd name="connsiteY764" fmla="*/ 2014183 h 2079487"/>
                <a:gd name="connsiteX765" fmla="*/ 289796 w 12192000"/>
                <a:gd name="connsiteY765" fmla="*/ 2017224 h 2079487"/>
                <a:gd name="connsiteX766" fmla="*/ 276267 w 12192000"/>
                <a:gd name="connsiteY766" fmla="*/ 2020255 h 2079487"/>
                <a:gd name="connsiteX767" fmla="*/ 262722 w 12192000"/>
                <a:gd name="connsiteY767" fmla="*/ 2023276 h 2079487"/>
                <a:gd name="connsiteX768" fmla="*/ 249160 w 12192000"/>
                <a:gd name="connsiteY768" fmla="*/ 2026286 h 2079487"/>
                <a:gd name="connsiteX769" fmla="*/ 235584 w 12192000"/>
                <a:gd name="connsiteY769" fmla="*/ 2029286 h 2079487"/>
                <a:gd name="connsiteX770" fmla="*/ 221992 w 12192000"/>
                <a:gd name="connsiteY770" fmla="*/ 2032277 h 2079487"/>
                <a:gd name="connsiteX771" fmla="*/ 208385 w 12192000"/>
                <a:gd name="connsiteY771" fmla="*/ 2035257 h 2079487"/>
                <a:gd name="connsiteX772" fmla="*/ 194764 w 12192000"/>
                <a:gd name="connsiteY772" fmla="*/ 2038229 h 2079487"/>
                <a:gd name="connsiteX773" fmla="*/ 181128 w 12192000"/>
                <a:gd name="connsiteY773" fmla="*/ 2041191 h 2079487"/>
                <a:gd name="connsiteX774" fmla="*/ 167477 w 12192000"/>
                <a:gd name="connsiteY774" fmla="*/ 2044145 h 2079487"/>
                <a:gd name="connsiteX775" fmla="*/ 153814 w 12192000"/>
                <a:gd name="connsiteY775" fmla="*/ 2047089 h 2079487"/>
                <a:gd name="connsiteX776" fmla="*/ 140136 w 12192000"/>
                <a:gd name="connsiteY776" fmla="*/ 2050025 h 2079487"/>
                <a:gd name="connsiteX777" fmla="*/ 126445 w 12192000"/>
                <a:gd name="connsiteY777" fmla="*/ 2052952 h 2079487"/>
                <a:gd name="connsiteX778" fmla="*/ 112740 w 12192000"/>
                <a:gd name="connsiteY778" fmla="*/ 2055870 h 2079487"/>
                <a:gd name="connsiteX779" fmla="*/ 99023 w 12192000"/>
                <a:gd name="connsiteY779" fmla="*/ 2058780 h 2079487"/>
                <a:gd name="connsiteX780" fmla="*/ 85294 w 12192000"/>
                <a:gd name="connsiteY780" fmla="*/ 2061682 h 2079487"/>
                <a:gd name="connsiteX781" fmla="*/ 71553 w 12192000"/>
                <a:gd name="connsiteY781" fmla="*/ 2064577 h 2079487"/>
                <a:gd name="connsiteX782" fmla="*/ 57799 w 12192000"/>
                <a:gd name="connsiteY782" fmla="*/ 2067464 h 2079487"/>
                <a:gd name="connsiteX783" fmla="*/ 44034 w 12192000"/>
                <a:gd name="connsiteY783" fmla="*/ 2070343 h 2079487"/>
                <a:gd name="connsiteX784" fmla="*/ 30257 w 12192000"/>
                <a:gd name="connsiteY784" fmla="*/ 2073214 h 2079487"/>
                <a:gd name="connsiteX785" fmla="*/ 16470 w 12192000"/>
                <a:gd name="connsiteY785" fmla="*/ 2076079 h 2079487"/>
                <a:gd name="connsiteX786" fmla="*/ 2670 w 12192000"/>
                <a:gd name="connsiteY786" fmla="*/ 2078936 h 2079487"/>
                <a:gd name="connsiteX787" fmla="*/ 0 w 12192000"/>
                <a:gd name="connsiteY787" fmla="*/ 2079487 h 2079487"/>
                <a:gd name="connsiteX788" fmla="*/ 0 w 12192000"/>
                <a:gd name="connsiteY788" fmla="*/ 2047066 h 2079487"/>
                <a:gd name="connsiteX789" fmla="*/ 10011 w 12192000"/>
                <a:gd name="connsiteY789" fmla="*/ 2044993 h 2079487"/>
                <a:gd name="connsiteX790" fmla="*/ 23778 w 12192000"/>
                <a:gd name="connsiteY790" fmla="*/ 2042133 h 2079487"/>
                <a:gd name="connsiteX791" fmla="*/ 37534 w 12192000"/>
                <a:gd name="connsiteY791" fmla="*/ 2039266 h 2079487"/>
                <a:gd name="connsiteX792" fmla="*/ 51277 w 12192000"/>
                <a:gd name="connsiteY792" fmla="*/ 2036391 h 2079487"/>
                <a:gd name="connsiteX793" fmla="*/ 65009 w 12192000"/>
                <a:gd name="connsiteY793" fmla="*/ 2033509 h 2079487"/>
                <a:gd name="connsiteX794" fmla="*/ 78728 w 12192000"/>
                <a:gd name="connsiteY794" fmla="*/ 2030619 h 2079487"/>
                <a:gd name="connsiteX795" fmla="*/ 92434 w 12192000"/>
                <a:gd name="connsiteY795" fmla="*/ 2027722 h 2079487"/>
                <a:gd name="connsiteX796" fmla="*/ 106127 w 12192000"/>
                <a:gd name="connsiteY796" fmla="*/ 2024817 h 2079487"/>
                <a:gd name="connsiteX797" fmla="*/ 119807 w 12192000"/>
                <a:gd name="connsiteY797" fmla="*/ 2021904 h 2079487"/>
                <a:gd name="connsiteX798" fmla="*/ 133473 w 12192000"/>
                <a:gd name="connsiteY798" fmla="*/ 2018982 h 2079487"/>
                <a:gd name="connsiteX799" fmla="*/ 147125 w 12192000"/>
                <a:gd name="connsiteY799" fmla="*/ 2016052 h 2079487"/>
                <a:gd name="connsiteX800" fmla="*/ 160764 w 12192000"/>
                <a:gd name="connsiteY800" fmla="*/ 2013113 h 2079487"/>
                <a:gd name="connsiteX801" fmla="*/ 174387 w 12192000"/>
                <a:gd name="connsiteY801" fmla="*/ 2010165 h 2079487"/>
                <a:gd name="connsiteX802" fmla="*/ 187996 w 12192000"/>
                <a:gd name="connsiteY802" fmla="*/ 2007209 h 2079487"/>
                <a:gd name="connsiteX803" fmla="*/ 201591 w 12192000"/>
                <a:gd name="connsiteY803" fmla="*/ 2004243 h 2079487"/>
                <a:gd name="connsiteX804" fmla="*/ 215169 w 12192000"/>
                <a:gd name="connsiteY804" fmla="*/ 2001269 h 2079487"/>
                <a:gd name="connsiteX805" fmla="*/ 228733 w 12192000"/>
                <a:gd name="connsiteY805" fmla="*/ 1998284 h 2079487"/>
                <a:gd name="connsiteX806" fmla="*/ 242280 w 12192000"/>
                <a:gd name="connsiteY806" fmla="*/ 1995290 h 2079487"/>
                <a:gd name="connsiteX807" fmla="*/ 255811 w 12192000"/>
                <a:gd name="connsiteY807" fmla="*/ 1992287 h 2079487"/>
                <a:gd name="connsiteX808" fmla="*/ 269326 w 12192000"/>
                <a:gd name="connsiteY808" fmla="*/ 1989273 h 2079487"/>
                <a:gd name="connsiteX809" fmla="*/ 282824 w 12192000"/>
                <a:gd name="connsiteY809" fmla="*/ 1986249 h 2079487"/>
                <a:gd name="connsiteX810" fmla="*/ 296305 w 12192000"/>
                <a:gd name="connsiteY810" fmla="*/ 1983215 h 2079487"/>
                <a:gd name="connsiteX811" fmla="*/ 309769 w 12192000"/>
                <a:gd name="connsiteY811" fmla="*/ 1980170 h 2079487"/>
                <a:gd name="connsiteX812" fmla="*/ 323215 w 12192000"/>
                <a:gd name="connsiteY812" fmla="*/ 1977114 h 2079487"/>
                <a:gd name="connsiteX813" fmla="*/ 336645 w 12192000"/>
                <a:gd name="connsiteY813" fmla="*/ 1974048 h 2079487"/>
                <a:gd name="connsiteX814" fmla="*/ 350055 w 12192000"/>
                <a:gd name="connsiteY814" fmla="*/ 1970971 h 2079487"/>
                <a:gd name="connsiteX815" fmla="*/ 363448 w 12192000"/>
                <a:gd name="connsiteY815" fmla="*/ 1967882 h 2079487"/>
                <a:gd name="connsiteX816" fmla="*/ 376820 w 12192000"/>
                <a:gd name="connsiteY816" fmla="*/ 1964783 h 2079487"/>
                <a:gd name="connsiteX817" fmla="*/ 390176 w 12192000"/>
                <a:gd name="connsiteY817" fmla="*/ 1961671 h 2079487"/>
                <a:gd name="connsiteX818" fmla="*/ 403511 w 12192000"/>
                <a:gd name="connsiteY818" fmla="*/ 1958548 h 2079487"/>
                <a:gd name="connsiteX819" fmla="*/ 416828 w 12192000"/>
                <a:gd name="connsiteY819" fmla="*/ 1955413 h 2079487"/>
                <a:gd name="connsiteX820" fmla="*/ 430123 w 12192000"/>
                <a:gd name="connsiteY820" fmla="*/ 1952266 h 2079487"/>
                <a:gd name="connsiteX821" fmla="*/ 443400 w 12192000"/>
                <a:gd name="connsiteY821" fmla="*/ 1949107 h 2079487"/>
                <a:gd name="connsiteX822" fmla="*/ 456656 w 12192000"/>
                <a:gd name="connsiteY822" fmla="*/ 1945935 h 2079487"/>
                <a:gd name="connsiteX823" fmla="*/ 469891 w 12192000"/>
                <a:gd name="connsiteY823" fmla="*/ 1942751 h 2079487"/>
                <a:gd name="connsiteX824" fmla="*/ 483106 w 12192000"/>
                <a:gd name="connsiteY824" fmla="*/ 1939554 h 2079487"/>
                <a:gd name="connsiteX825" fmla="*/ 496299 w 12192000"/>
                <a:gd name="connsiteY825" fmla="*/ 1936343 h 2079487"/>
                <a:gd name="connsiteX826" fmla="*/ 509470 w 12192000"/>
                <a:gd name="connsiteY826" fmla="*/ 1933121 h 2079487"/>
                <a:gd name="connsiteX827" fmla="*/ 522622 w 12192000"/>
                <a:gd name="connsiteY827" fmla="*/ 1929884 h 2079487"/>
                <a:gd name="connsiteX828" fmla="*/ 535749 w 12192000"/>
                <a:gd name="connsiteY828" fmla="*/ 1926635 h 2079487"/>
                <a:gd name="connsiteX829" fmla="*/ 548856 w 12192000"/>
                <a:gd name="connsiteY829" fmla="*/ 1923371 h 2079487"/>
                <a:gd name="connsiteX830" fmla="*/ 561939 w 12192000"/>
                <a:gd name="connsiteY830" fmla="*/ 1920094 h 2079487"/>
                <a:gd name="connsiteX831" fmla="*/ 574999 w 12192000"/>
                <a:gd name="connsiteY831" fmla="*/ 1916803 h 2079487"/>
                <a:gd name="connsiteX832" fmla="*/ 588038 w 12192000"/>
                <a:gd name="connsiteY832" fmla="*/ 1913498 h 2079487"/>
                <a:gd name="connsiteX833" fmla="*/ 601051 w 12192000"/>
                <a:gd name="connsiteY833" fmla="*/ 1910179 h 2079487"/>
                <a:gd name="connsiteX834" fmla="*/ 614042 w 12192000"/>
                <a:gd name="connsiteY834" fmla="*/ 1906844 h 2079487"/>
                <a:gd name="connsiteX835" fmla="*/ 627008 w 12192000"/>
                <a:gd name="connsiteY835" fmla="*/ 1903496 h 2079487"/>
                <a:gd name="connsiteX836" fmla="*/ 639951 w 12192000"/>
                <a:gd name="connsiteY836" fmla="*/ 1900132 h 2079487"/>
                <a:gd name="connsiteX837" fmla="*/ 652868 w 12192000"/>
                <a:gd name="connsiteY837" fmla="*/ 1896754 h 2079487"/>
                <a:gd name="connsiteX838" fmla="*/ 665763 w 12192000"/>
                <a:gd name="connsiteY838" fmla="*/ 1893359 h 2079487"/>
                <a:gd name="connsiteX839" fmla="*/ 678629 w 12192000"/>
                <a:gd name="connsiteY839" fmla="*/ 1889952 h 2079487"/>
                <a:gd name="connsiteX840" fmla="*/ 691472 w 12192000"/>
                <a:gd name="connsiteY840" fmla="*/ 1886527 h 2079487"/>
                <a:gd name="connsiteX841" fmla="*/ 704289 w 12192000"/>
                <a:gd name="connsiteY841" fmla="*/ 1883087 h 2079487"/>
                <a:gd name="connsiteX842" fmla="*/ 717080 w 12192000"/>
                <a:gd name="connsiteY842" fmla="*/ 1879631 h 2079487"/>
                <a:gd name="connsiteX843" fmla="*/ 729846 w 12192000"/>
                <a:gd name="connsiteY843" fmla="*/ 1876159 h 2079487"/>
                <a:gd name="connsiteX844" fmla="*/ 742583 w 12192000"/>
                <a:gd name="connsiteY844" fmla="*/ 1872672 h 2079487"/>
                <a:gd name="connsiteX845" fmla="*/ 755295 w 12192000"/>
                <a:gd name="connsiteY845" fmla="*/ 1869167 h 2079487"/>
                <a:gd name="connsiteX846" fmla="*/ 767980 w 12192000"/>
                <a:gd name="connsiteY846" fmla="*/ 1865646 h 2079487"/>
                <a:gd name="connsiteX847" fmla="*/ 780637 w 12192000"/>
                <a:gd name="connsiteY847" fmla="*/ 1862109 h 2079487"/>
                <a:gd name="connsiteX848" fmla="*/ 805884 w 12192000"/>
                <a:gd name="connsiteY848" fmla="*/ 1854978 h 2079487"/>
                <a:gd name="connsiteX849" fmla="*/ 818319 w 12192000"/>
                <a:gd name="connsiteY849" fmla="*/ 1851406 h 2079487"/>
                <a:gd name="connsiteX850" fmla="*/ 830684 w 12192000"/>
                <a:gd name="connsiteY850" fmla="*/ 1847780 h 2079487"/>
                <a:gd name="connsiteX851" fmla="*/ 842938 w 12192000"/>
                <a:gd name="connsiteY851" fmla="*/ 1844116 h 2079487"/>
                <a:gd name="connsiteX852" fmla="*/ 855088 w 12192000"/>
                <a:gd name="connsiteY852" fmla="*/ 1840411 h 2079487"/>
                <a:gd name="connsiteX853" fmla="*/ 867135 w 12192000"/>
                <a:gd name="connsiteY853" fmla="*/ 1836669 h 2079487"/>
                <a:gd name="connsiteX854" fmla="*/ 879082 w 12192000"/>
                <a:gd name="connsiteY854" fmla="*/ 1832890 h 2079487"/>
                <a:gd name="connsiteX855" fmla="*/ 890931 w 12192000"/>
                <a:gd name="connsiteY855" fmla="*/ 1829075 h 2079487"/>
                <a:gd name="connsiteX856" fmla="*/ 902686 w 12192000"/>
                <a:gd name="connsiteY856" fmla="*/ 1825225 h 2079487"/>
                <a:gd name="connsiteX857" fmla="*/ 914351 w 12192000"/>
                <a:gd name="connsiteY857" fmla="*/ 1821340 h 2079487"/>
                <a:gd name="connsiteX858" fmla="*/ 925927 w 12192000"/>
                <a:gd name="connsiteY858" fmla="*/ 1817422 h 2079487"/>
                <a:gd name="connsiteX859" fmla="*/ 937419 w 12192000"/>
                <a:gd name="connsiteY859" fmla="*/ 1813469 h 2079487"/>
                <a:gd name="connsiteX860" fmla="*/ 948829 w 12192000"/>
                <a:gd name="connsiteY860" fmla="*/ 1809486 h 2079487"/>
                <a:gd name="connsiteX861" fmla="*/ 960158 w 12192000"/>
                <a:gd name="connsiteY861" fmla="*/ 1805472 h 2079487"/>
                <a:gd name="connsiteX862" fmla="*/ 971413 w 12192000"/>
                <a:gd name="connsiteY862" fmla="*/ 1801427 h 2079487"/>
                <a:gd name="connsiteX863" fmla="*/ 982594 w 12192000"/>
                <a:gd name="connsiteY863" fmla="*/ 1797354 h 2079487"/>
                <a:gd name="connsiteX864" fmla="*/ 993703 w 12192000"/>
                <a:gd name="connsiteY864" fmla="*/ 1793252 h 2079487"/>
                <a:gd name="connsiteX865" fmla="*/ 1004748 w 12192000"/>
                <a:gd name="connsiteY865" fmla="*/ 1789120 h 2079487"/>
                <a:gd name="connsiteX866" fmla="*/ 1015727 w 12192000"/>
                <a:gd name="connsiteY866" fmla="*/ 1784964 h 2079487"/>
                <a:gd name="connsiteX867" fmla="*/ 1026644 w 12192000"/>
                <a:gd name="connsiteY867" fmla="*/ 1780782 h 2079487"/>
                <a:gd name="connsiteX868" fmla="*/ 1037505 w 12192000"/>
                <a:gd name="connsiteY868" fmla="*/ 1776573 h 2079487"/>
                <a:gd name="connsiteX869" fmla="*/ 1048309 w 12192000"/>
                <a:gd name="connsiteY869" fmla="*/ 1772341 h 2079487"/>
                <a:gd name="connsiteX870" fmla="*/ 1059062 w 12192000"/>
                <a:gd name="connsiteY870" fmla="*/ 1768085 h 2079487"/>
                <a:gd name="connsiteX871" fmla="*/ 1069764 w 12192000"/>
                <a:gd name="connsiteY871" fmla="*/ 1763808 h 2079487"/>
                <a:gd name="connsiteX872" fmla="*/ 1080420 w 12192000"/>
                <a:gd name="connsiteY872" fmla="*/ 1759509 h 2079487"/>
                <a:gd name="connsiteX873" fmla="*/ 1091033 w 12192000"/>
                <a:gd name="connsiteY873" fmla="*/ 1755188 h 2079487"/>
                <a:gd name="connsiteX874" fmla="*/ 1101606 w 12192000"/>
                <a:gd name="connsiteY874" fmla="*/ 1750848 h 2079487"/>
                <a:gd name="connsiteX875" fmla="*/ 1112141 w 12192000"/>
                <a:gd name="connsiteY875" fmla="*/ 1746489 h 2079487"/>
                <a:gd name="connsiteX876" fmla="*/ 1122640 w 12192000"/>
                <a:gd name="connsiteY876" fmla="*/ 1742112 h 2079487"/>
                <a:gd name="connsiteX877" fmla="*/ 1133109 w 12192000"/>
                <a:gd name="connsiteY877" fmla="*/ 1737717 h 2079487"/>
                <a:gd name="connsiteX878" fmla="*/ 1143548 w 12192000"/>
                <a:gd name="connsiteY878" fmla="*/ 1733306 h 2079487"/>
                <a:gd name="connsiteX879" fmla="*/ 1153962 w 12192000"/>
                <a:gd name="connsiteY879" fmla="*/ 1728879 h 2079487"/>
                <a:gd name="connsiteX880" fmla="*/ 1164354 w 12192000"/>
                <a:gd name="connsiteY880" fmla="*/ 1724437 h 2079487"/>
                <a:gd name="connsiteX881" fmla="*/ 1174724 w 12192000"/>
                <a:gd name="connsiteY881" fmla="*/ 1719983 h 2079487"/>
                <a:gd name="connsiteX882" fmla="*/ 1185079 w 12192000"/>
                <a:gd name="connsiteY882" fmla="*/ 1715514 h 2079487"/>
                <a:gd name="connsiteX883" fmla="*/ 1195419 w 12192000"/>
                <a:gd name="connsiteY883" fmla="*/ 1711034 h 2079487"/>
                <a:gd name="connsiteX884" fmla="*/ 1205748 w 12192000"/>
                <a:gd name="connsiteY884" fmla="*/ 1706543 h 2079487"/>
                <a:gd name="connsiteX885" fmla="*/ 1216069 w 12192000"/>
                <a:gd name="connsiteY885" fmla="*/ 1702041 h 2079487"/>
                <a:gd name="connsiteX886" fmla="*/ 1226385 w 12192000"/>
                <a:gd name="connsiteY886" fmla="*/ 1697530 h 2079487"/>
                <a:gd name="connsiteX887" fmla="*/ 1236698 w 12192000"/>
                <a:gd name="connsiteY887" fmla="*/ 1693011 h 2079487"/>
                <a:gd name="connsiteX888" fmla="*/ 1247012 w 12192000"/>
                <a:gd name="connsiteY888" fmla="*/ 1688484 h 2079487"/>
                <a:gd name="connsiteX889" fmla="*/ 1257330 w 12192000"/>
                <a:gd name="connsiteY889" fmla="*/ 1683949 h 2079487"/>
                <a:gd name="connsiteX890" fmla="*/ 1267653 w 12192000"/>
                <a:gd name="connsiteY890" fmla="*/ 1679410 h 2079487"/>
                <a:gd name="connsiteX891" fmla="*/ 1277987 w 12192000"/>
                <a:gd name="connsiteY891" fmla="*/ 1674865 h 2079487"/>
                <a:gd name="connsiteX892" fmla="*/ 1288332 w 12192000"/>
                <a:gd name="connsiteY892" fmla="*/ 1670318 h 2079487"/>
                <a:gd name="connsiteX893" fmla="*/ 1298692 w 12192000"/>
                <a:gd name="connsiteY893" fmla="*/ 1665766 h 2079487"/>
                <a:gd name="connsiteX894" fmla="*/ 1309071 w 12192000"/>
                <a:gd name="connsiteY894" fmla="*/ 1661212 h 2079487"/>
                <a:gd name="connsiteX895" fmla="*/ 1319471 w 12192000"/>
                <a:gd name="connsiteY895" fmla="*/ 1656657 h 2079487"/>
                <a:gd name="connsiteX896" fmla="*/ 1329894 w 12192000"/>
                <a:gd name="connsiteY896" fmla="*/ 1652102 h 2079487"/>
                <a:gd name="connsiteX897" fmla="*/ 1340344 w 12192000"/>
                <a:gd name="connsiteY897" fmla="*/ 1647548 h 2079487"/>
                <a:gd name="connsiteX898" fmla="*/ 1350824 w 12192000"/>
                <a:gd name="connsiteY898" fmla="*/ 1642995 h 2079487"/>
                <a:gd name="connsiteX899" fmla="*/ 1361337 w 12192000"/>
                <a:gd name="connsiteY899" fmla="*/ 1638444 h 2079487"/>
                <a:gd name="connsiteX900" fmla="*/ 1371884 w 12192000"/>
                <a:gd name="connsiteY900" fmla="*/ 1633897 h 2079487"/>
                <a:gd name="connsiteX901" fmla="*/ 1382470 w 12192000"/>
                <a:gd name="connsiteY901" fmla="*/ 1629353 h 2079487"/>
                <a:gd name="connsiteX902" fmla="*/ 1393098 w 12192000"/>
                <a:gd name="connsiteY902" fmla="*/ 1624816 h 2079487"/>
                <a:gd name="connsiteX903" fmla="*/ 1403769 w 12192000"/>
                <a:gd name="connsiteY903" fmla="*/ 1620285 h 2079487"/>
                <a:gd name="connsiteX904" fmla="*/ 1414487 w 12192000"/>
                <a:gd name="connsiteY904" fmla="*/ 1615760 h 2079487"/>
                <a:gd name="connsiteX905" fmla="*/ 1425256 w 12192000"/>
                <a:gd name="connsiteY905" fmla="*/ 1611243 h 2079487"/>
                <a:gd name="connsiteX906" fmla="*/ 1436077 w 12192000"/>
                <a:gd name="connsiteY906" fmla="*/ 1606737 h 2079487"/>
                <a:gd name="connsiteX907" fmla="*/ 1446954 w 12192000"/>
                <a:gd name="connsiteY907" fmla="*/ 1602238 h 2079487"/>
                <a:gd name="connsiteX908" fmla="*/ 1457888 w 12192000"/>
                <a:gd name="connsiteY908" fmla="*/ 1597752 h 2079487"/>
                <a:gd name="connsiteX909" fmla="*/ 1468885 w 12192000"/>
                <a:gd name="connsiteY909" fmla="*/ 1593277 h 2079487"/>
                <a:gd name="connsiteX910" fmla="*/ 1479945 w 12192000"/>
                <a:gd name="connsiteY910" fmla="*/ 1588816 h 2079487"/>
                <a:gd name="connsiteX911" fmla="*/ 1491073 w 12192000"/>
                <a:gd name="connsiteY911" fmla="*/ 1584367 h 2079487"/>
                <a:gd name="connsiteX912" fmla="*/ 1502271 w 12192000"/>
                <a:gd name="connsiteY912" fmla="*/ 1579934 h 2079487"/>
                <a:gd name="connsiteX913" fmla="*/ 1513541 w 12192000"/>
                <a:gd name="connsiteY913" fmla="*/ 1575515 h 2079487"/>
                <a:gd name="connsiteX914" fmla="*/ 1524888 w 12192000"/>
                <a:gd name="connsiteY914" fmla="*/ 1571113 h 2079487"/>
                <a:gd name="connsiteX915" fmla="*/ 1536312 w 12192000"/>
                <a:gd name="connsiteY915" fmla="*/ 1566729 h 2079487"/>
                <a:gd name="connsiteX916" fmla="*/ 1547818 w 12192000"/>
                <a:gd name="connsiteY916" fmla="*/ 1562364 h 2079487"/>
                <a:gd name="connsiteX917" fmla="*/ 1559408 w 12192000"/>
                <a:gd name="connsiteY917" fmla="*/ 1558017 h 2079487"/>
                <a:gd name="connsiteX918" fmla="*/ 1571086 w 12192000"/>
                <a:gd name="connsiteY918" fmla="*/ 1553691 h 2079487"/>
                <a:gd name="connsiteX919" fmla="*/ 1582854 w 12192000"/>
                <a:gd name="connsiteY919" fmla="*/ 1549386 h 2079487"/>
                <a:gd name="connsiteX920" fmla="*/ 1594714 w 12192000"/>
                <a:gd name="connsiteY920" fmla="*/ 1545104 h 2079487"/>
                <a:gd name="connsiteX921" fmla="*/ 1606669 w 12192000"/>
                <a:gd name="connsiteY921" fmla="*/ 1540845 h 2079487"/>
                <a:gd name="connsiteX922" fmla="*/ 1618724 w 12192000"/>
                <a:gd name="connsiteY922" fmla="*/ 1536609 h 2079487"/>
                <a:gd name="connsiteX923" fmla="*/ 1630880 w 12192000"/>
                <a:gd name="connsiteY923" fmla="*/ 1532398 h 2079487"/>
                <a:gd name="connsiteX924" fmla="*/ 1643140 w 12192000"/>
                <a:gd name="connsiteY924" fmla="*/ 1528215 h 2079487"/>
                <a:gd name="connsiteX925" fmla="*/ 1655507 w 12192000"/>
                <a:gd name="connsiteY925" fmla="*/ 1524057 h 2079487"/>
                <a:gd name="connsiteX926" fmla="*/ 1667984 w 12192000"/>
                <a:gd name="connsiteY926" fmla="*/ 1519927 h 2079487"/>
                <a:gd name="connsiteX927" fmla="*/ 1680575 w 12192000"/>
                <a:gd name="connsiteY927" fmla="*/ 1515826 h 2079487"/>
                <a:gd name="connsiteX928" fmla="*/ 1693280 w 12192000"/>
                <a:gd name="connsiteY928" fmla="*/ 1511755 h 2079487"/>
                <a:gd name="connsiteX929" fmla="*/ 1706104 w 12192000"/>
                <a:gd name="connsiteY929" fmla="*/ 1507715 h 2079487"/>
                <a:gd name="connsiteX930" fmla="*/ 1719050 w 12192000"/>
                <a:gd name="connsiteY930" fmla="*/ 1503705 h 2079487"/>
                <a:gd name="connsiteX931" fmla="*/ 1732119 w 12192000"/>
                <a:gd name="connsiteY931" fmla="*/ 1499730 h 2079487"/>
                <a:gd name="connsiteX932" fmla="*/ 1745317 w 12192000"/>
                <a:gd name="connsiteY932" fmla="*/ 1495786 h 2079487"/>
                <a:gd name="connsiteX933" fmla="*/ 1758644 w 12192000"/>
                <a:gd name="connsiteY933" fmla="*/ 1491878 h 2079487"/>
                <a:gd name="connsiteX934" fmla="*/ 1772103 w 12192000"/>
                <a:gd name="connsiteY934" fmla="*/ 1488005 h 2079487"/>
                <a:gd name="connsiteX935" fmla="*/ 1785699 w 12192000"/>
                <a:gd name="connsiteY935" fmla="*/ 1484168 h 2079487"/>
                <a:gd name="connsiteX936" fmla="*/ 1799432 w 12192000"/>
                <a:gd name="connsiteY936" fmla="*/ 1480369 h 2079487"/>
                <a:gd name="connsiteX937" fmla="*/ 1813308 w 12192000"/>
                <a:gd name="connsiteY937" fmla="*/ 1476606 h 2079487"/>
                <a:gd name="connsiteX938" fmla="*/ 1827328 w 12192000"/>
                <a:gd name="connsiteY938" fmla="*/ 1472884 h 2079487"/>
                <a:gd name="connsiteX939" fmla="*/ 1841494 w 12192000"/>
                <a:gd name="connsiteY939" fmla="*/ 1469202 h 2079487"/>
                <a:gd name="connsiteX940" fmla="*/ 1855811 w 12192000"/>
                <a:gd name="connsiteY940" fmla="*/ 1465560 h 2079487"/>
                <a:gd name="connsiteX941" fmla="*/ 1870280 w 12192000"/>
                <a:gd name="connsiteY941" fmla="*/ 1461960 h 2079487"/>
                <a:gd name="connsiteX942" fmla="*/ 1884904 w 12192000"/>
                <a:gd name="connsiteY942" fmla="*/ 1458403 h 2079487"/>
                <a:gd name="connsiteX943" fmla="*/ 1899689 w 12192000"/>
                <a:gd name="connsiteY943" fmla="*/ 1454889 h 2079487"/>
                <a:gd name="connsiteX944" fmla="*/ 1914633 w 12192000"/>
                <a:gd name="connsiteY944" fmla="*/ 1451420 h 2079487"/>
                <a:gd name="connsiteX945" fmla="*/ 1929743 w 12192000"/>
                <a:gd name="connsiteY945" fmla="*/ 1447996 h 2079487"/>
                <a:gd name="connsiteX946" fmla="*/ 1945020 w 12192000"/>
                <a:gd name="connsiteY946" fmla="*/ 1444619 h 2079487"/>
                <a:gd name="connsiteX947" fmla="*/ 1976046 w 12192000"/>
                <a:gd name="connsiteY947" fmla="*/ 1438015 h 2079487"/>
                <a:gd name="connsiteX948" fmla="*/ 1991902 w 12192000"/>
                <a:gd name="connsiteY948" fmla="*/ 1434782 h 2079487"/>
                <a:gd name="connsiteX949" fmla="*/ 2007852 w 12192000"/>
                <a:gd name="connsiteY949" fmla="*/ 1431638 h 2079487"/>
                <a:gd name="connsiteX950" fmla="*/ 2023947 w 12192000"/>
                <a:gd name="connsiteY950" fmla="*/ 1428571 h 2079487"/>
                <a:gd name="connsiteX951" fmla="*/ 2040185 w 12192000"/>
                <a:gd name="connsiteY951" fmla="*/ 1425577 h 2079487"/>
                <a:gd name="connsiteX952" fmla="*/ 2056563 w 12192000"/>
                <a:gd name="connsiteY952" fmla="*/ 1422657 h 2079487"/>
                <a:gd name="connsiteX953" fmla="*/ 2073080 w 12192000"/>
                <a:gd name="connsiteY953" fmla="*/ 1419807 h 2079487"/>
                <a:gd name="connsiteX954" fmla="*/ 2089733 w 12192000"/>
                <a:gd name="connsiteY954" fmla="*/ 1417026 h 2079487"/>
                <a:gd name="connsiteX955" fmla="*/ 2106521 w 12192000"/>
                <a:gd name="connsiteY955" fmla="*/ 1414313 h 2079487"/>
                <a:gd name="connsiteX956" fmla="*/ 2123440 w 12192000"/>
                <a:gd name="connsiteY956" fmla="*/ 1411664 h 2079487"/>
                <a:gd name="connsiteX957" fmla="*/ 2140488 w 12192000"/>
                <a:gd name="connsiteY957" fmla="*/ 1409079 h 2079487"/>
                <a:gd name="connsiteX958" fmla="*/ 2157666 w 12192000"/>
                <a:gd name="connsiteY958" fmla="*/ 1406553 h 2079487"/>
                <a:gd name="connsiteX959" fmla="*/ 2174968 w 12192000"/>
                <a:gd name="connsiteY959" fmla="*/ 1404089 h 2079487"/>
                <a:gd name="connsiteX960" fmla="*/ 2192395 w 12192000"/>
                <a:gd name="connsiteY960" fmla="*/ 1401682 h 2079487"/>
                <a:gd name="connsiteX961" fmla="*/ 2209941 w 12192000"/>
                <a:gd name="connsiteY961" fmla="*/ 1399332 h 2079487"/>
                <a:gd name="connsiteX962" fmla="*/ 2227608 w 12192000"/>
                <a:gd name="connsiteY962" fmla="*/ 1397035 h 2079487"/>
                <a:gd name="connsiteX963" fmla="*/ 2245390 w 12192000"/>
                <a:gd name="connsiteY963" fmla="*/ 1394790 h 2079487"/>
                <a:gd name="connsiteX964" fmla="*/ 2263289 w 12192000"/>
                <a:gd name="connsiteY964" fmla="*/ 1392595 h 2079487"/>
                <a:gd name="connsiteX965" fmla="*/ 2281299 w 12192000"/>
                <a:gd name="connsiteY965" fmla="*/ 1390449 h 2079487"/>
                <a:gd name="connsiteX966" fmla="*/ 2299419 w 12192000"/>
                <a:gd name="connsiteY966" fmla="*/ 1388350 h 2079487"/>
                <a:gd name="connsiteX967" fmla="*/ 2317649 w 12192000"/>
                <a:gd name="connsiteY967" fmla="*/ 1386294 h 2079487"/>
                <a:gd name="connsiteX968" fmla="*/ 2335985 w 12192000"/>
                <a:gd name="connsiteY968" fmla="*/ 1384283 h 2079487"/>
                <a:gd name="connsiteX969" fmla="*/ 2354424 w 12192000"/>
                <a:gd name="connsiteY969" fmla="*/ 1382312 h 2079487"/>
                <a:gd name="connsiteX970" fmla="*/ 2372965 w 12192000"/>
                <a:gd name="connsiteY970" fmla="*/ 1380381 h 2079487"/>
                <a:gd name="connsiteX971" fmla="*/ 2391606 w 12192000"/>
                <a:gd name="connsiteY971" fmla="*/ 1378488 h 2079487"/>
                <a:gd name="connsiteX972" fmla="*/ 2410344 w 12192000"/>
                <a:gd name="connsiteY972" fmla="*/ 1376630 h 2079487"/>
                <a:gd name="connsiteX973" fmla="*/ 2429177 w 12192000"/>
                <a:gd name="connsiteY973" fmla="*/ 1374805 h 2079487"/>
                <a:gd name="connsiteX974" fmla="*/ 2448103 w 12192000"/>
                <a:gd name="connsiteY974" fmla="*/ 1373014 h 2079487"/>
                <a:gd name="connsiteX975" fmla="*/ 2467120 w 12192000"/>
                <a:gd name="connsiteY975" fmla="*/ 1371251 h 2079487"/>
                <a:gd name="connsiteX976" fmla="*/ 2486225 w 12192000"/>
                <a:gd name="connsiteY976" fmla="*/ 1369518 h 2079487"/>
                <a:gd name="connsiteX977" fmla="*/ 2505418 w 12192000"/>
                <a:gd name="connsiteY977" fmla="*/ 1367810 h 2079487"/>
                <a:gd name="connsiteX978" fmla="*/ 2524694 w 12192000"/>
                <a:gd name="connsiteY978" fmla="*/ 1366128 h 2079487"/>
                <a:gd name="connsiteX979" fmla="*/ 2544052 w 12192000"/>
                <a:gd name="connsiteY979" fmla="*/ 1364469 h 2079487"/>
                <a:gd name="connsiteX980" fmla="*/ 2563491 w 12192000"/>
                <a:gd name="connsiteY980" fmla="*/ 1362831 h 2079487"/>
                <a:gd name="connsiteX981" fmla="*/ 2583007 w 12192000"/>
                <a:gd name="connsiteY981" fmla="*/ 1361211 h 2079487"/>
                <a:gd name="connsiteX982" fmla="*/ 2602598 w 12192000"/>
                <a:gd name="connsiteY982" fmla="*/ 1359610 h 2079487"/>
                <a:gd name="connsiteX983" fmla="*/ 2622264 w 12192000"/>
                <a:gd name="connsiteY983" fmla="*/ 1358024 h 2079487"/>
                <a:gd name="connsiteX984" fmla="*/ 2641999 w 12192000"/>
                <a:gd name="connsiteY984" fmla="*/ 1356452 h 2079487"/>
                <a:gd name="connsiteX985" fmla="*/ 2661804 w 12192000"/>
                <a:gd name="connsiteY985" fmla="*/ 1354892 h 2079487"/>
                <a:gd name="connsiteX986" fmla="*/ 2681676 w 12192000"/>
                <a:gd name="connsiteY986" fmla="*/ 1353342 h 2079487"/>
                <a:gd name="connsiteX987" fmla="*/ 2701612 w 12192000"/>
                <a:gd name="connsiteY987" fmla="*/ 1351801 h 2079487"/>
                <a:gd name="connsiteX988" fmla="*/ 2721610 w 12192000"/>
                <a:gd name="connsiteY988" fmla="*/ 1350266 h 2079487"/>
                <a:gd name="connsiteX989" fmla="*/ 2741668 w 12192000"/>
                <a:gd name="connsiteY989" fmla="*/ 1348736 h 2079487"/>
                <a:gd name="connsiteX990" fmla="*/ 2761785 w 12192000"/>
                <a:gd name="connsiteY990" fmla="*/ 1347209 h 2079487"/>
                <a:gd name="connsiteX991" fmla="*/ 2781957 w 12192000"/>
                <a:gd name="connsiteY991" fmla="*/ 1345684 h 2079487"/>
                <a:gd name="connsiteX992" fmla="*/ 2802182 w 12192000"/>
                <a:gd name="connsiteY992" fmla="*/ 1344157 h 2079487"/>
                <a:gd name="connsiteX993" fmla="*/ 2822459 w 12192000"/>
                <a:gd name="connsiteY993" fmla="*/ 1342628 h 2079487"/>
                <a:gd name="connsiteX994" fmla="*/ 2842785 w 12192000"/>
                <a:gd name="connsiteY994" fmla="*/ 1341095 h 2079487"/>
                <a:gd name="connsiteX995" fmla="*/ 2863157 w 12192000"/>
                <a:gd name="connsiteY995" fmla="*/ 1339556 h 2079487"/>
                <a:gd name="connsiteX996" fmla="*/ 2883575 w 12192000"/>
                <a:gd name="connsiteY996" fmla="*/ 1338009 h 2079487"/>
                <a:gd name="connsiteX997" fmla="*/ 2904033 w 12192000"/>
                <a:gd name="connsiteY997" fmla="*/ 1336453 h 2079487"/>
                <a:gd name="connsiteX998" fmla="*/ 2924533 w 12192000"/>
                <a:gd name="connsiteY998" fmla="*/ 1334884 h 2079487"/>
                <a:gd name="connsiteX999" fmla="*/ 2945071 w 12192000"/>
                <a:gd name="connsiteY999" fmla="*/ 1333303 h 2079487"/>
                <a:gd name="connsiteX1000" fmla="*/ 2965644 w 12192000"/>
                <a:gd name="connsiteY1000" fmla="*/ 1331706 h 2079487"/>
                <a:gd name="connsiteX1001" fmla="*/ 2986251 w 12192000"/>
                <a:gd name="connsiteY1001" fmla="*/ 1330093 h 2079487"/>
                <a:gd name="connsiteX1002" fmla="*/ 3006889 w 12192000"/>
                <a:gd name="connsiteY1002" fmla="*/ 1328461 h 2079487"/>
                <a:gd name="connsiteX1003" fmla="*/ 3027556 w 12192000"/>
                <a:gd name="connsiteY1003" fmla="*/ 1326809 h 2079487"/>
                <a:gd name="connsiteX1004" fmla="*/ 3048251 w 12192000"/>
                <a:gd name="connsiteY1004" fmla="*/ 1325134 h 2079487"/>
                <a:gd name="connsiteX1005" fmla="*/ 3068970 w 12192000"/>
                <a:gd name="connsiteY1005" fmla="*/ 1323435 h 2079487"/>
                <a:gd name="connsiteX1006" fmla="*/ 3089711 w 12192000"/>
                <a:gd name="connsiteY1006" fmla="*/ 1321711 h 2079487"/>
                <a:gd name="connsiteX1007" fmla="*/ 3110472 w 12192000"/>
                <a:gd name="connsiteY1007" fmla="*/ 1319958 h 2079487"/>
                <a:gd name="connsiteX1008" fmla="*/ 3131252 w 12192000"/>
                <a:gd name="connsiteY1008" fmla="*/ 1318176 h 2079487"/>
                <a:gd name="connsiteX1009" fmla="*/ 3152047 w 12192000"/>
                <a:gd name="connsiteY1009" fmla="*/ 1316363 h 2079487"/>
                <a:gd name="connsiteX1010" fmla="*/ 3172856 w 12192000"/>
                <a:gd name="connsiteY1010" fmla="*/ 1314517 h 2079487"/>
                <a:gd name="connsiteX1011" fmla="*/ 3193676 w 12192000"/>
                <a:gd name="connsiteY1011" fmla="*/ 1312636 h 2079487"/>
                <a:gd name="connsiteX1012" fmla="*/ 3214505 w 12192000"/>
                <a:gd name="connsiteY1012" fmla="*/ 1310719 h 2079487"/>
                <a:gd name="connsiteX1013" fmla="*/ 3235341 w 12192000"/>
                <a:gd name="connsiteY1013" fmla="*/ 1308763 h 2079487"/>
                <a:gd name="connsiteX1014" fmla="*/ 3256182 w 12192000"/>
                <a:gd name="connsiteY1014" fmla="*/ 1306766 h 2079487"/>
                <a:gd name="connsiteX1015" fmla="*/ 3277026 w 12192000"/>
                <a:gd name="connsiteY1015" fmla="*/ 1304728 h 2079487"/>
                <a:gd name="connsiteX1016" fmla="*/ 3297868 w 12192000"/>
                <a:gd name="connsiteY1016" fmla="*/ 1302645 h 2079487"/>
                <a:gd name="connsiteX1017" fmla="*/ 3318710 w 12192000"/>
                <a:gd name="connsiteY1017" fmla="*/ 1300517 h 2079487"/>
                <a:gd name="connsiteX1018" fmla="*/ 3339546 w 12192000"/>
                <a:gd name="connsiteY1018" fmla="*/ 1298342 h 2079487"/>
                <a:gd name="connsiteX1019" fmla="*/ 3360377 w 12192000"/>
                <a:gd name="connsiteY1019" fmla="*/ 1296117 h 2079487"/>
                <a:gd name="connsiteX1020" fmla="*/ 3381198 w 12192000"/>
                <a:gd name="connsiteY1020" fmla="*/ 1293842 h 2079487"/>
                <a:gd name="connsiteX1021" fmla="*/ 3402009 w 12192000"/>
                <a:gd name="connsiteY1021" fmla="*/ 1291513 h 2079487"/>
                <a:gd name="connsiteX1022" fmla="*/ 3422806 w 12192000"/>
                <a:gd name="connsiteY1022" fmla="*/ 1289130 h 2079487"/>
                <a:gd name="connsiteX1023" fmla="*/ 3443588 w 12192000"/>
                <a:gd name="connsiteY1023" fmla="*/ 1286690 h 2079487"/>
                <a:gd name="connsiteX1024" fmla="*/ 3464353 w 12192000"/>
                <a:gd name="connsiteY1024" fmla="*/ 1284193 h 2079487"/>
                <a:gd name="connsiteX1025" fmla="*/ 3485098 w 12192000"/>
                <a:gd name="connsiteY1025" fmla="*/ 1281635 h 2079487"/>
                <a:gd name="connsiteX1026" fmla="*/ 3505819 w 12192000"/>
                <a:gd name="connsiteY1026" fmla="*/ 1279016 h 2079487"/>
                <a:gd name="connsiteX1027" fmla="*/ 3526517 w 12192000"/>
                <a:gd name="connsiteY1027" fmla="*/ 1276332 h 2079487"/>
                <a:gd name="connsiteX1028" fmla="*/ 3547189 w 12192000"/>
                <a:gd name="connsiteY1028" fmla="*/ 1273584 h 2079487"/>
                <a:gd name="connsiteX1029" fmla="*/ 3567830 w 12192000"/>
                <a:gd name="connsiteY1029" fmla="*/ 1270769 h 2079487"/>
                <a:gd name="connsiteX1030" fmla="*/ 3588442 w 12192000"/>
                <a:gd name="connsiteY1030" fmla="*/ 1267884 h 2079487"/>
                <a:gd name="connsiteX1031" fmla="*/ 3609019 w 12192000"/>
                <a:gd name="connsiteY1031" fmla="*/ 1264929 h 2079487"/>
                <a:gd name="connsiteX1032" fmla="*/ 3629562 w 12192000"/>
                <a:gd name="connsiteY1032" fmla="*/ 1261901 h 2079487"/>
                <a:gd name="connsiteX1033" fmla="*/ 3650067 w 12192000"/>
                <a:gd name="connsiteY1033" fmla="*/ 1258799 h 2079487"/>
                <a:gd name="connsiteX1034" fmla="*/ 3670531 w 12192000"/>
                <a:gd name="connsiteY1034" fmla="*/ 1255622 h 2079487"/>
                <a:gd name="connsiteX1035" fmla="*/ 3690952 w 12192000"/>
                <a:gd name="connsiteY1035" fmla="*/ 1252366 h 2079487"/>
                <a:gd name="connsiteX1036" fmla="*/ 3711330 w 12192000"/>
                <a:gd name="connsiteY1036" fmla="*/ 1249031 h 2079487"/>
                <a:gd name="connsiteX1037" fmla="*/ 3731661 w 12192000"/>
                <a:gd name="connsiteY1037" fmla="*/ 1245614 h 2079487"/>
                <a:gd name="connsiteX1038" fmla="*/ 3751942 w 12192000"/>
                <a:gd name="connsiteY1038" fmla="*/ 1242114 h 2079487"/>
                <a:gd name="connsiteX1039" fmla="*/ 3772173 w 12192000"/>
                <a:gd name="connsiteY1039" fmla="*/ 1238528 h 2079487"/>
                <a:gd name="connsiteX1040" fmla="*/ 3792350 w 12192000"/>
                <a:gd name="connsiteY1040" fmla="*/ 1234857 h 2079487"/>
                <a:gd name="connsiteX1041" fmla="*/ 3812471 w 12192000"/>
                <a:gd name="connsiteY1041" fmla="*/ 1231097 h 2079487"/>
                <a:gd name="connsiteX1042" fmla="*/ 3832534 w 12192000"/>
                <a:gd name="connsiteY1042" fmla="*/ 1227246 h 2079487"/>
                <a:gd name="connsiteX1043" fmla="*/ 3852537 w 12192000"/>
                <a:gd name="connsiteY1043" fmla="*/ 1223304 h 2079487"/>
                <a:gd name="connsiteX1044" fmla="*/ 3872478 w 12192000"/>
                <a:gd name="connsiteY1044" fmla="*/ 1219268 h 2079487"/>
                <a:gd name="connsiteX1045" fmla="*/ 3892354 w 12192000"/>
                <a:gd name="connsiteY1045" fmla="*/ 1215136 h 2079487"/>
                <a:gd name="connsiteX1046" fmla="*/ 3931947 w 12192000"/>
                <a:gd name="connsiteY1046" fmla="*/ 1206568 h 2079487"/>
                <a:gd name="connsiteX1047" fmla="*/ 3951524 w 12192000"/>
                <a:gd name="connsiteY1047" fmla="*/ 1202126 h 2079487"/>
                <a:gd name="connsiteX1048" fmla="*/ 3971155 w 12192000"/>
                <a:gd name="connsiteY1048" fmla="*/ 1197489 h 2079487"/>
                <a:gd name="connsiteX1049" fmla="*/ 3990772 w 12192000"/>
                <a:gd name="connsiteY1049" fmla="*/ 1192676 h 2079487"/>
                <a:gd name="connsiteX1050" fmla="*/ 4010375 w 12192000"/>
                <a:gd name="connsiteY1050" fmla="*/ 1187691 h 2079487"/>
                <a:gd name="connsiteX1051" fmla="*/ 4029965 w 12192000"/>
                <a:gd name="connsiteY1051" fmla="*/ 1182541 h 2079487"/>
                <a:gd name="connsiteX1052" fmla="*/ 4049543 w 12192000"/>
                <a:gd name="connsiteY1052" fmla="*/ 1177228 h 2079487"/>
                <a:gd name="connsiteX1053" fmla="*/ 4069110 w 12192000"/>
                <a:gd name="connsiteY1053" fmla="*/ 1171756 h 2079487"/>
                <a:gd name="connsiteX1054" fmla="*/ 4088666 w 12192000"/>
                <a:gd name="connsiteY1054" fmla="*/ 1166129 h 2079487"/>
                <a:gd name="connsiteX1055" fmla="*/ 4108212 w 12192000"/>
                <a:gd name="connsiteY1055" fmla="*/ 1160353 h 2079487"/>
                <a:gd name="connsiteX1056" fmla="*/ 4127747 w 12192000"/>
                <a:gd name="connsiteY1056" fmla="*/ 1154431 h 2079487"/>
                <a:gd name="connsiteX1057" fmla="*/ 4147275 w 12192000"/>
                <a:gd name="connsiteY1057" fmla="*/ 1148366 h 2079487"/>
                <a:gd name="connsiteX1058" fmla="*/ 4166794 w 12192000"/>
                <a:gd name="connsiteY1058" fmla="*/ 1142165 h 2079487"/>
                <a:gd name="connsiteX1059" fmla="*/ 4186307 w 12192000"/>
                <a:gd name="connsiteY1059" fmla="*/ 1135830 h 2079487"/>
                <a:gd name="connsiteX1060" fmla="*/ 4205813 w 12192000"/>
                <a:gd name="connsiteY1060" fmla="*/ 1129365 h 2079487"/>
                <a:gd name="connsiteX1061" fmla="*/ 4225313 w 12192000"/>
                <a:gd name="connsiteY1061" fmla="*/ 1122777 h 2079487"/>
                <a:gd name="connsiteX1062" fmla="*/ 4244806 w 12192000"/>
                <a:gd name="connsiteY1062" fmla="*/ 1116068 h 2079487"/>
                <a:gd name="connsiteX1063" fmla="*/ 4264297 w 12192000"/>
                <a:gd name="connsiteY1063" fmla="*/ 1109241 h 2079487"/>
                <a:gd name="connsiteX1064" fmla="*/ 4283783 w 12192000"/>
                <a:gd name="connsiteY1064" fmla="*/ 1102303 h 2079487"/>
                <a:gd name="connsiteX1065" fmla="*/ 4303264 w 12192000"/>
                <a:gd name="connsiteY1065" fmla="*/ 1095257 h 2079487"/>
                <a:gd name="connsiteX1066" fmla="*/ 4322744 w 12192000"/>
                <a:gd name="connsiteY1066" fmla="*/ 1088107 h 2079487"/>
                <a:gd name="connsiteX1067" fmla="*/ 4342223 w 12192000"/>
                <a:gd name="connsiteY1067" fmla="*/ 1080857 h 2079487"/>
                <a:gd name="connsiteX1068" fmla="*/ 4361702 w 12192000"/>
                <a:gd name="connsiteY1068" fmla="*/ 1073513 h 2079487"/>
                <a:gd name="connsiteX1069" fmla="*/ 4381179 w 12192000"/>
                <a:gd name="connsiteY1069" fmla="*/ 1066077 h 2079487"/>
                <a:gd name="connsiteX1070" fmla="*/ 4400656 w 12192000"/>
                <a:gd name="connsiteY1070" fmla="*/ 1058554 h 2079487"/>
                <a:gd name="connsiteX1071" fmla="*/ 4420134 w 12192000"/>
                <a:gd name="connsiteY1071" fmla="*/ 1050949 h 2079487"/>
                <a:gd name="connsiteX1072" fmla="*/ 4439615 w 12192000"/>
                <a:gd name="connsiteY1072" fmla="*/ 1043266 h 2079487"/>
                <a:gd name="connsiteX1073" fmla="*/ 4459097 w 12192000"/>
                <a:gd name="connsiteY1073" fmla="*/ 1035508 h 2079487"/>
                <a:gd name="connsiteX1074" fmla="*/ 4478584 w 12192000"/>
                <a:gd name="connsiteY1074" fmla="*/ 1027680 h 2079487"/>
                <a:gd name="connsiteX1075" fmla="*/ 4498073 w 12192000"/>
                <a:gd name="connsiteY1075" fmla="*/ 1019788 h 2079487"/>
                <a:gd name="connsiteX1076" fmla="*/ 4517567 w 12192000"/>
                <a:gd name="connsiteY1076" fmla="*/ 1011833 h 2079487"/>
                <a:gd name="connsiteX1077" fmla="*/ 4537066 w 12192000"/>
                <a:gd name="connsiteY1077" fmla="*/ 1003822 h 2079487"/>
                <a:gd name="connsiteX1078" fmla="*/ 4556571 w 12192000"/>
                <a:gd name="connsiteY1078" fmla="*/ 995757 h 2079487"/>
                <a:gd name="connsiteX1079" fmla="*/ 4576083 w 12192000"/>
                <a:gd name="connsiteY1079" fmla="*/ 987645 h 2079487"/>
                <a:gd name="connsiteX1080" fmla="*/ 4595604 w 12192000"/>
                <a:gd name="connsiteY1080" fmla="*/ 979488 h 2079487"/>
                <a:gd name="connsiteX1081" fmla="*/ 4615130 w 12192000"/>
                <a:gd name="connsiteY1081" fmla="*/ 971291 h 2079487"/>
                <a:gd name="connsiteX1082" fmla="*/ 4634666 w 12192000"/>
                <a:gd name="connsiteY1082" fmla="*/ 963058 h 2079487"/>
                <a:gd name="connsiteX1083" fmla="*/ 4654213 w 12192000"/>
                <a:gd name="connsiteY1083" fmla="*/ 954793 h 2079487"/>
                <a:gd name="connsiteX1084" fmla="*/ 4673769 w 12192000"/>
                <a:gd name="connsiteY1084" fmla="*/ 946502 h 2079487"/>
                <a:gd name="connsiteX1085" fmla="*/ 4693336 w 12192000"/>
                <a:gd name="connsiteY1085" fmla="*/ 938187 h 2079487"/>
                <a:gd name="connsiteX1086" fmla="*/ 4712913 w 12192000"/>
                <a:gd name="connsiteY1086" fmla="*/ 929854 h 2079487"/>
                <a:gd name="connsiteX1087" fmla="*/ 4732505 w 12192000"/>
                <a:gd name="connsiteY1087" fmla="*/ 921506 h 2079487"/>
                <a:gd name="connsiteX1088" fmla="*/ 4752108 w 12192000"/>
                <a:gd name="connsiteY1088" fmla="*/ 913148 h 2079487"/>
                <a:gd name="connsiteX1089" fmla="*/ 4771726 w 12192000"/>
                <a:gd name="connsiteY1089" fmla="*/ 904784 h 2079487"/>
                <a:gd name="connsiteX1090" fmla="*/ 4791360 w 12192000"/>
                <a:gd name="connsiteY1090" fmla="*/ 896419 h 2079487"/>
                <a:gd name="connsiteX1091" fmla="*/ 4811008 w 12192000"/>
                <a:gd name="connsiteY1091" fmla="*/ 888057 h 2079487"/>
                <a:gd name="connsiteX1092" fmla="*/ 4830671 w 12192000"/>
                <a:gd name="connsiteY1092" fmla="*/ 879701 h 2079487"/>
                <a:gd name="connsiteX1093" fmla="*/ 4850351 w 12192000"/>
                <a:gd name="connsiteY1093" fmla="*/ 871357 h 2079487"/>
                <a:gd name="connsiteX1094" fmla="*/ 4870049 w 12192000"/>
                <a:gd name="connsiteY1094" fmla="*/ 863027 h 2079487"/>
                <a:gd name="connsiteX1095" fmla="*/ 4889765 w 12192000"/>
                <a:gd name="connsiteY1095" fmla="*/ 854718 h 2079487"/>
                <a:gd name="connsiteX1096" fmla="*/ 4909500 w 12192000"/>
                <a:gd name="connsiteY1096" fmla="*/ 846433 h 2079487"/>
                <a:gd name="connsiteX1097" fmla="*/ 4929255 w 12192000"/>
                <a:gd name="connsiteY1097" fmla="*/ 838176 h 2079487"/>
                <a:gd name="connsiteX1098" fmla="*/ 4949030 w 12192000"/>
                <a:gd name="connsiteY1098" fmla="*/ 829951 h 2079487"/>
                <a:gd name="connsiteX1099" fmla="*/ 4968827 w 12192000"/>
                <a:gd name="connsiteY1099" fmla="*/ 821764 h 2079487"/>
                <a:gd name="connsiteX1100" fmla="*/ 4988645 w 12192000"/>
                <a:gd name="connsiteY1100" fmla="*/ 813619 h 2079487"/>
                <a:gd name="connsiteX1101" fmla="*/ 5008486 w 12192000"/>
                <a:gd name="connsiteY1101" fmla="*/ 805518 h 2079487"/>
                <a:gd name="connsiteX1102" fmla="*/ 5028351 w 12192000"/>
                <a:gd name="connsiteY1102" fmla="*/ 797467 h 2079487"/>
                <a:gd name="connsiteX1103" fmla="*/ 5048239 w 12192000"/>
                <a:gd name="connsiteY1103" fmla="*/ 789471 h 2079487"/>
                <a:gd name="connsiteX1104" fmla="*/ 5068152 w 12192000"/>
                <a:gd name="connsiteY1104" fmla="*/ 781533 h 2079487"/>
                <a:gd name="connsiteX1105" fmla="*/ 5088091 w 12192000"/>
                <a:gd name="connsiteY1105" fmla="*/ 773657 h 2079487"/>
                <a:gd name="connsiteX1106" fmla="*/ 5108057 w 12192000"/>
                <a:gd name="connsiteY1106" fmla="*/ 765848 h 2079487"/>
                <a:gd name="connsiteX1107" fmla="*/ 5128049 w 12192000"/>
                <a:gd name="connsiteY1107" fmla="*/ 758111 h 2079487"/>
                <a:gd name="connsiteX1108" fmla="*/ 5148070 w 12192000"/>
                <a:gd name="connsiteY1108" fmla="*/ 750449 h 2079487"/>
                <a:gd name="connsiteX1109" fmla="*/ 5168118 w 12192000"/>
                <a:gd name="connsiteY1109" fmla="*/ 742868 h 2079487"/>
                <a:gd name="connsiteX1110" fmla="*/ 5188197 w 12192000"/>
                <a:gd name="connsiteY1110" fmla="*/ 735370 h 2079487"/>
                <a:gd name="connsiteX1111" fmla="*/ 5208305 w 12192000"/>
                <a:gd name="connsiteY1111" fmla="*/ 727961 h 2079487"/>
                <a:gd name="connsiteX1112" fmla="*/ 5228444 w 12192000"/>
                <a:gd name="connsiteY1112" fmla="*/ 720645 h 2079487"/>
                <a:gd name="connsiteX1113" fmla="*/ 5248615 w 12192000"/>
                <a:gd name="connsiteY1113" fmla="*/ 713425 h 2079487"/>
                <a:gd name="connsiteX1114" fmla="*/ 5268819 w 12192000"/>
                <a:gd name="connsiteY1114" fmla="*/ 706307 h 2079487"/>
                <a:gd name="connsiteX1115" fmla="*/ 5289055 w 12192000"/>
                <a:gd name="connsiteY1115" fmla="*/ 699295 h 2079487"/>
                <a:gd name="connsiteX1116" fmla="*/ 5309325 w 12192000"/>
                <a:gd name="connsiteY1116" fmla="*/ 692393 h 2079487"/>
                <a:gd name="connsiteX1117" fmla="*/ 5329630 w 12192000"/>
                <a:gd name="connsiteY1117" fmla="*/ 685606 h 2079487"/>
                <a:gd name="connsiteX1118" fmla="*/ 5349970 w 12192000"/>
                <a:gd name="connsiteY1118" fmla="*/ 678937 h 2079487"/>
                <a:gd name="connsiteX1119" fmla="*/ 5370347 w 12192000"/>
                <a:gd name="connsiteY1119" fmla="*/ 672391 h 2079487"/>
                <a:gd name="connsiteX1120" fmla="*/ 5390759 w 12192000"/>
                <a:gd name="connsiteY1120" fmla="*/ 665972 h 2079487"/>
                <a:gd name="connsiteX1121" fmla="*/ 5411210 w 12192000"/>
                <a:gd name="connsiteY1121" fmla="*/ 659686 h 2079487"/>
                <a:gd name="connsiteX1122" fmla="*/ 5431699 w 12192000"/>
                <a:gd name="connsiteY1122" fmla="*/ 653535 h 2079487"/>
                <a:gd name="connsiteX1123" fmla="*/ 5452227 w 12192000"/>
                <a:gd name="connsiteY1123" fmla="*/ 647525 h 2079487"/>
                <a:gd name="connsiteX1124" fmla="*/ 5472797 w 12192000"/>
                <a:gd name="connsiteY1124" fmla="*/ 641659 h 2079487"/>
                <a:gd name="connsiteX1125" fmla="*/ 5493404 w 12192000"/>
                <a:gd name="connsiteY1125" fmla="*/ 635942 h 2079487"/>
                <a:gd name="connsiteX1126" fmla="*/ 5514055 w 12192000"/>
                <a:gd name="connsiteY1126" fmla="*/ 630379 h 2079487"/>
                <a:gd name="connsiteX1127" fmla="*/ 5534747 w 12192000"/>
                <a:gd name="connsiteY1127" fmla="*/ 624974 h 2079487"/>
                <a:gd name="connsiteX1128" fmla="*/ 5555480 w 12192000"/>
                <a:gd name="connsiteY1128" fmla="*/ 619731 h 2079487"/>
                <a:gd name="connsiteX1129" fmla="*/ 5576259 w 12192000"/>
                <a:gd name="connsiteY1129" fmla="*/ 614654 h 2079487"/>
                <a:gd name="connsiteX1130" fmla="*/ 5597081 w 12192000"/>
                <a:gd name="connsiteY1130" fmla="*/ 609748 h 2079487"/>
                <a:gd name="connsiteX1131" fmla="*/ 5617949 w 12192000"/>
                <a:gd name="connsiteY1131" fmla="*/ 605017 h 2079487"/>
                <a:gd name="connsiteX1132" fmla="*/ 5638862 w 12192000"/>
                <a:gd name="connsiteY1132" fmla="*/ 600465 h 2079487"/>
                <a:gd name="connsiteX1133" fmla="*/ 5659821 w 12192000"/>
                <a:gd name="connsiteY1133" fmla="*/ 596098 h 2079487"/>
                <a:gd name="connsiteX1134" fmla="*/ 5680828 w 12192000"/>
                <a:gd name="connsiteY1134" fmla="*/ 591918 h 2079487"/>
                <a:gd name="connsiteX1135" fmla="*/ 5701883 w 12192000"/>
                <a:gd name="connsiteY1135" fmla="*/ 587931 h 2079487"/>
                <a:gd name="connsiteX1136" fmla="*/ 5722985 w 12192000"/>
                <a:gd name="connsiteY1136" fmla="*/ 584142 h 2079487"/>
                <a:gd name="connsiteX1137" fmla="*/ 5744138 w 12192000"/>
                <a:gd name="connsiteY1137" fmla="*/ 580553 h 2079487"/>
                <a:gd name="connsiteX1138" fmla="*/ 5765340 w 12192000"/>
                <a:gd name="connsiteY1138" fmla="*/ 577170 h 2079487"/>
                <a:gd name="connsiteX1139" fmla="*/ 5786593 w 12192000"/>
                <a:gd name="connsiteY1139" fmla="*/ 573998 h 2079487"/>
                <a:gd name="connsiteX1140" fmla="*/ 5807896 w 12192000"/>
                <a:gd name="connsiteY1140" fmla="*/ 571040 h 2079487"/>
                <a:gd name="connsiteX1141" fmla="*/ 5829253 w 12192000"/>
                <a:gd name="connsiteY1141" fmla="*/ 568300 h 2079487"/>
                <a:gd name="connsiteX1142" fmla="*/ 5850660 w 12192000"/>
                <a:gd name="connsiteY1142" fmla="*/ 565784 h 2079487"/>
                <a:gd name="connsiteX1143" fmla="*/ 5872124 w 12192000"/>
                <a:gd name="connsiteY1143" fmla="*/ 563495 h 2079487"/>
                <a:gd name="connsiteX1144" fmla="*/ 5893638 w 12192000"/>
                <a:gd name="connsiteY1144" fmla="*/ 561439 h 2079487"/>
                <a:gd name="connsiteX1145" fmla="*/ 5936746 w 12192000"/>
                <a:gd name="connsiteY1145" fmla="*/ 558044 h 2079487"/>
                <a:gd name="connsiteX1146" fmla="*/ 5958594 w 12192000"/>
                <a:gd name="connsiteY1146" fmla="*/ 556730 h 2079487"/>
                <a:gd name="connsiteX1147" fmla="*/ 5980405 w 12192000"/>
                <a:gd name="connsiteY1147" fmla="*/ 555728 h 2079487"/>
                <a:gd name="connsiteX1148" fmla="*/ 6002289 w 12192000"/>
                <a:gd name="connsiteY1148" fmla="*/ 555023 h 2079487"/>
                <a:gd name="connsiteX1149" fmla="*/ 6024243 w 12192000"/>
                <a:gd name="connsiteY1149" fmla="*/ 554609 h 2079487"/>
                <a:gd name="connsiteX1150" fmla="*/ 6046268 w 12192000"/>
                <a:gd name="connsiteY1150" fmla="*/ 554480 h 2079487"/>
                <a:gd name="connsiteX1151" fmla="*/ 6068361 w 12192000"/>
                <a:gd name="connsiteY1151" fmla="*/ 554628 h 2079487"/>
                <a:gd name="connsiteX1152" fmla="*/ 6090521 w 12192000"/>
                <a:gd name="connsiteY1152" fmla="*/ 555049 h 2079487"/>
                <a:gd name="connsiteX1153" fmla="*/ 6112746 w 12192000"/>
                <a:gd name="connsiteY1153" fmla="*/ 555736 h 2079487"/>
                <a:gd name="connsiteX1154" fmla="*/ 6135036 w 12192000"/>
                <a:gd name="connsiteY1154" fmla="*/ 556681 h 2079487"/>
                <a:gd name="connsiteX1155" fmla="*/ 6157385 w 12192000"/>
                <a:gd name="connsiteY1155" fmla="*/ 557879 h 2079487"/>
                <a:gd name="connsiteX1156" fmla="*/ 6179798 w 12192000"/>
                <a:gd name="connsiteY1156" fmla="*/ 559323 h 2079487"/>
                <a:gd name="connsiteX1157" fmla="*/ 6202267 w 12192000"/>
                <a:gd name="connsiteY1157" fmla="*/ 561007 h 2079487"/>
                <a:gd name="connsiteX1158" fmla="*/ 6224797 w 12192000"/>
                <a:gd name="connsiteY1158" fmla="*/ 562926 h 2079487"/>
                <a:gd name="connsiteX1159" fmla="*/ 6247380 w 12192000"/>
                <a:gd name="connsiteY1159" fmla="*/ 565071 h 2079487"/>
                <a:gd name="connsiteX1160" fmla="*/ 6270019 w 12192000"/>
                <a:gd name="connsiteY1160" fmla="*/ 567437 h 2079487"/>
                <a:gd name="connsiteX1161" fmla="*/ 6292711 w 12192000"/>
                <a:gd name="connsiteY1161" fmla="*/ 570019 h 2079487"/>
                <a:gd name="connsiteX1162" fmla="*/ 6315452 w 12192000"/>
                <a:gd name="connsiteY1162" fmla="*/ 572808 h 2079487"/>
                <a:gd name="connsiteX1163" fmla="*/ 6338245 w 12192000"/>
                <a:gd name="connsiteY1163" fmla="*/ 575800 h 2079487"/>
                <a:gd name="connsiteX1164" fmla="*/ 6361086 w 12192000"/>
                <a:gd name="connsiteY1164" fmla="*/ 578987 h 2079487"/>
                <a:gd name="connsiteX1165" fmla="*/ 6383974 w 12192000"/>
                <a:gd name="connsiteY1165" fmla="*/ 582363 h 2079487"/>
                <a:gd name="connsiteX1166" fmla="*/ 6406907 w 12192000"/>
                <a:gd name="connsiteY1166" fmla="*/ 585924 h 2079487"/>
                <a:gd name="connsiteX1167" fmla="*/ 6429884 w 12192000"/>
                <a:gd name="connsiteY1167" fmla="*/ 589661 h 2079487"/>
                <a:gd name="connsiteX1168" fmla="*/ 6452904 w 12192000"/>
                <a:gd name="connsiteY1168" fmla="*/ 593569 h 2079487"/>
                <a:gd name="connsiteX1169" fmla="*/ 6475965 w 12192000"/>
                <a:gd name="connsiteY1169" fmla="*/ 597641 h 2079487"/>
                <a:gd name="connsiteX1170" fmla="*/ 6499064 w 12192000"/>
                <a:gd name="connsiteY1170" fmla="*/ 601871 h 2079487"/>
                <a:gd name="connsiteX1171" fmla="*/ 6522202 w 12192000"/>
                <a:gd name="connsiteY1171" fmla="*/ 606254 h 2079487"/>
                <a:gd name="connsiteX1172" fmla="*/ 6545375 w 12192000"/>
                <a:gd name="connsiteY1172" fmla="*/ 610782 h 2079487"/>
                <a:gd name="connsiteX1173" fmla="*/ 6568583 w 12192000"/>
                <a:gd name="connsiteY1173" fmla="*/ 615449 h 2079487"/>
                <a:gd name="connsiteX1174" fmla="*/ 6591825 w 12192000"/>
                <a:gd name="connsiteY1174" fmla="*/ 620250 h 2079487"/>
                <a:gd name="connsiteX1175" fmla="*/ 6615098 w 12192000"/>
                <a:gd name="connsiteY1175" fmla="*/ 625177 h 2079487"/>
                <a:gd name="connsiteX1176" fmla="*/ 6638402 w 12192000"/>
                <a:gd name="connsiteY1176" fmla="*/ 630225 h 2079487"/>
                <a:gd name="connsiteX1177" fmla="*/ 6661733 w 12192000"/>
                <a:gd name="connsiteY1177" fmla="*/ 635388 h 2079487"/>
                <a:gd name="connsiteX1178" fmla="*/ 6685092 w 12192000"/>
                <a:gd name="connsiteY1178" fmla="*/ 640659 h 2079487"/>
                <a:gd name="connsiteX1179" fmla="*/ 6708476 w 12192000"/>
                <a:gd name="connsiteY1179" fmla="*/ 646033 h 2079487"/>
                <a:gd name="connsiteX1180" fmla="*/ 6731885 w 12192000"/>
                <a:gd name="connsiteY1180" fmla="*/ 651502 h 2079487"/>
                <a:gd name="connsiteX1181" fmla="*/ 6755315 w 12192000"/>
                <a:gd name="connsiteY1181" fmla="*/ 657060 h 2079487"/>
                <a:gd name="connsiteX1182" fmla="*/ 6778767 w 12192000"/>
                <a:gd name="connsiteY1182" fmla="*/ 662702 h 2079487"/>
                <a:gd name="connsiteX1183" fmla="*/ 6802238 w 12192000"/>
                <a:gd name="connsiteY1183" fmla="*/ 668422 h 2079487"/>
                <a:gd name="connsiteX1184" fmla="*/ 6825726 w 12192000"/>
                <a:gd name="connsiteY1184" fmla="*/ 674213 h 2079487"/>
                <a:gd name="connsiteX1185" fmla="*/ 6849231 w 12192000"/>
                <a:gd name="connsiteY1185" fmla="*/ 680068 h 2079487"/>
                <a:gd name="connsiteX1186" fmla="*/ 6872751 w 12192000"/>
                <a:gd name="connsiteY1186" fmla="*/ 685982 h 2079487"/>
                <a:gd name="connsiteX1187" fmla="*/ 6896283 w 12192000"/>
                <a:gd name="connsiteY1187" fmla="*/ 691948 h 2079487"/>
                <a:gd name="connsiteX1188" fmla="*/ 6919827 w 12192000"/>
                <a:gd name="connsiteY1188" fmla="*/ 697961 h 2079487"/>
                <a:gd name="connsiteX1189" fmla="*/ 6943381 w 12192000"/>
                <a:gd name="connsiteY1189" fmla="*/ 704014 h 2079487"/>
                <a:gd name="connsiteX1190" fmla="*/ 6966944 w 12192000"/>
                <a:gd name="connsiteY1190" fmla="*/ 710100 h 2079487"/>
                <a:gd name="connsiteX1191" fmla="*/ 6990512 w 12192000"/>
                <a:gd name="connsiteY1191" fmla="*/ 716215 h 2079487"/>
                <a:gd name="connsiteX1192" fmla="*/ 7014087 w 12192000"/>
                <a:gd name="connsiteY1192" fmla="*/ 722350 h 2079487"/>
                <a:gd name="connsiteX1193" fmla="*/ 7037665 w 12192000"/>
                <a:gd name="connsiteY1193" fmla="*/ 728501 h 2079487"/>
                <a:gd name="connsiteX1194" fmla="*/ 7061245 w 12192000"/>
                <a:gd name="connsiteY1194" fmla="*/ 734662 h 2079487"/>
                <a:gd name="connsiteX1195" fmla="*/ 7084825 w 12192000"/>
                <a:gd name="connsiteY1195" fmla="*/ 740825 h 2079487"/>
                <a:gd name="connsiteX1196" fmla="*/ 7108403 w 12192000"/>
                <a:gd name="connsiteY1196" fmla="*/ 746984 h 2079487"/>
                <a:gd name="connsiteX1197" fmla="*/ 7131978 w 12192000"/>
                <a:gd name="connsiteY1197" fmla="*/ 753135 h 2079487"/>
                <a:gd name="connsiteX1198" fmla="*/ 7155551 w 12192000"/>
                <a:gd name="connsiteY1198" fmla="*/ 759270 h 2079487"/>
                <a:gd name="connsiteX1199" fmla="*/ 7179117 w 12192000"/>
                <a:gd name="connsiteY1199" fmla="*/ 765383 h 2079487"/>
                <a:gd name="connsiteX1200" fmla="*/ 7202675 w 12192000"/>
                <a:gd name="connsiteY1200" fmla="*/ 771468 h 2079487"/>
                <a:gd name="connsiteX1201" fmla="*/ 7226225 w 12192000"/>
                <a:gd name="connsiteY1201" fmla="*/ 777519 h 2079487"/>
                <a:gd name="connsiteX1202" fmla="*/ 7249762 w 12192000"/>
                <a:gd name="connsiteY1202" fmla="*/ 783531 h 2079487"/>
                <a:gd name="connsiteX1203" fmla="*/ 7273288 w 12192000"/>
                <a:gd name="connsiteY1203" fmla="*/ 789495 h 2079487"/>
                <a:gd name="connsiteX1204" fmla="*/ 7296799 w 12192000"/>
                <a:gd name="connsiteY1204" fmla="*/ 795407 h 2079487"/>
                <a:gd name="connsiteX1205" fmla="*/ 7320296 w 12192000"/>
                <a:gd name="connsiteY1205" fmla="*/ 801259 h 2079487"/>
                <a:gd name="connsiteX1206" fmla="*/ 7343773 w 12192000"/>
                <a:gd name="connsiteY1206" fmla="*/ 807048 h 2079487"/>
                <a:gd name="connsiteX1207" fmla="*/ 7367232 w 12192000"/>
                <a:gd name="connsiteY1207" fmla="*/ 812765 h 2079487"/>
                <a:gd name="connsiteX1208" fmla="*/ 7390670 w 12192000"/>
                <a:gd name="connsiteY1208" fmla="*/ 818404 h 2079487"/>
                <a:gd name="connsiteX1209" fmla="*/ 7414088 w 12192000"/>
                <a:gd name="connsiteY1209" fmla="*/ 823961 h 2079487"/>
                <a:gd name="connsiteX1210" fmla="*/ 7437481 w 12192000"/>
                <a:gd name="connsiteY1210" fmla="*/ 829428 h 2079487"/>
                <a:gd name="connsiteX1211" fmla="*/ 7460847 w 12192000"/>
                <a:gd name="connsiteY1211" fmla="*/ 834799 h 2079487"/>
                <a:gd name="connsiteX1212" fmla="*/ 7484187 w 12192000"/>
                <a:gd name="connsiteY1212" fmla="*/ 840069 h 2079487"/>
                <a:gd name="connsiteX1213" fmla="*/ 7507498 w 12192000"/>
                <a:gd name="connsiteY1213" fmla="*/ 845230 h 2079487"/>
                <a:gd name="connsiteX1214" fmla="*/ 7530779 w 12192000"/>
                <a:gd name="connsiteY1214" fmla="*/ 850277 h 2079487"/>
                <a:gd name="connsiteX1215" fmla="*/ 7554028 w 12192000"/>
                <a:gd name="connsiteY1215" fmla="*/ 855204 h 2079487"/>
                <a:gd name="connsiteX1216" fmla="*/ 7577241 w 12192000"/>
                <a:gd name="connsiteY1216" fmla="*/ 860005 h 2079487"/>
                <a:gd name="connsiteX1217" fmla="*/ 7600421 w 12192000"/>
                <a:gd name="connsiteY1217" fmla="*/ 864673 h 2079487"/>
                <a:gd name="connsiteX1218" fmla="*/ 7623562 w 12192000"/>
                <a:gd name="connsiteY1218" fmla="*/ 869202 h 2079487"/>
                <a:gd name="connsiteX1219" fmla="*/ 7646666 w 12192000"/>
                <a:gd name="connsiteY1219" fmla="*/ 873587 h 2079487"/>
                <a:gd name="connsiteX1220" fmla="*/ 7669728 w 12192000"/>
                <a:gd name="connsiteY1220" fmla="*/ 877821 h 2079487"/>
                <a:gd name="connsiteX1221" fmla="*/ 7692749 w 12192000"/>
                <a:gd name="connsiteY1221" fmla="*/ 881898 h 2079487"/>
                <a:gd name="connsiteX1222" fmla="*/ 7715724 w 12192000"/>
                <a:gd name="connsiteY1222" fmla="*/ 885811 h 2079487"/>
                <a:gd name="connsiteX1223" fmla="*/ 7738656 w 12192000"/>
                <a:gd name="connsiteY1223" fmla="*/ 889556 h 2079487"/>
                <a:gd name="connsiteX1224" fmla="*/ 7761540 w 12192000"/>
                <a:gd name="connsiteY1224" fmla="*/ 893125 h 2079487"/>
                <a:gd name="connsiteX1225" fmla="*/ 7784375 w 12192000"/>
                <a:gd name="connsiteY1225" fmla="*/ 896513 h 2079487"/>
                <a:gd name="connsiteX1226" fmla="*/ 7807159 w 12192000"/>
                <a:gd name="connsiteY1226" fmla="*/ 899714 h 2079487"/>
                <a:gd name="connsiteX1227" fmla="*/ 7829892 w 12192000"/>
                <a:gd name="connsiteY1227" fmla="*/ 902721 h 2079487"/>
                <a:gd name="connsiteX1228" fmla="*/ 7852569 w 12192000"/>
                <a:gd name="connsiteY1228" fmla="*/ 905528 h 2079487"/>
                <a:gd name="connsiteX1229" fmla="*/ 7875194 w 12192000"/>
                <a:gd name="connsiteY1229" fmla="*/ 908130 h 2079487"/>
                <a:gd name="connsiteX1230" fmla="*/ 7897759 w 12192000"/>
                <a:gd name="connsiteY1230" fmla="*/ 910520 h 2079487"/>
                <a:gd name="connsiteX1231" fmla="*/ 7920266 w 12192000"/>
                <a:gd name="connsiteY1231" fmla="*/ 912692 h 2079487"/>
                <a:gd name="connsiteX1232" fmla="*/ 7942712 w 12192000"/>
                <a:gd name="connsiteY1232" fmla="*/ 914641 h 2079487"/>
                <a:gd name="connsiteX1233" fmla="*/ 7965095 w 12192000"/>
                <a:gd name="connsiteY1233" fmla="*/ 916360 h 2079487"/>
                <a:gd name="connsiteX1234" fmla="*/ 7987417 w 12192000"/>
                <a:gd name="connsiteY1234" fmla="*/ 917843 h 2079487"/>
                <a:gd name="connsiteX1235" fmla="*/ 8009671 w 12192000"/>
                <a:gd name="connsiteY1235" fmla="*/ 919084 h 2079487"/>
                <a:gd name="connsiteX1236" fmla="*/ 8031858 w 12192000"/>
                <a:gd name="connsiteY1236" fmla="*/ 920078 h 2079487"/>
                <a:gd name="connsiteX1237" fmla="*/ 8053977 w 12192000"/>
                <a:gd name="connsiteY1237" fmla="*/ 920818 h 2079487"/>
                <a:gd name="connsiteX1238" fmla="*/ 8076025 w 12192000"/>
                <a:gd name="connsiteY1238" fmla="*/ 921297 h 2079487"/>
                <a:gd name="connsiteX1239" fmla="*/ 8098002 w 12192000"/>
                <a:gd name="connsiteY1239" fmla="*/ 921511 h 2079487"/>
                <a:gd name="connsiteX1240" fmla="*/ 8119904 w 12192000"/>
                <a:gd name="connsiteY1240" fmla="*/ 921454 h 2079487"/>
                <a:gd name="connsiteX1241" fmla="*/ 8141731 w 12192000"/>
                <a:gd name="connsiteY1241" fmla="*/ 921118 h 2079487"/>
                <a:gd name="connsiteX1242" fmla="*/ 8163482 w 12192000"/>
                <a:gd name="connsiteY1242" fmla="*/ 920498 h 2079487"/>
                <a:gd name="connsiteX1243" fmla="*/ 8185155 w 12192000"/>
                <a:gd name="connsiteY1243" fmla="*/ 919590 h 2079487"/>
                <a:gd name="connsiteX1244" fmla="*/ 8228375 w 12192000"/>
                <a:gd name="connsiteY1244" fmla="*/ 916870 h 2079487"/>
                <a:gd name="connsiteX1245" fmla="*/ 8249830 w 12192000"/>
                <a:gd name="connsiteY1245" fmla="*/ 915087 h 2079487"/>
                <a:gd name="connsiteX1246" fmla="*/ 8271423 w 12192000"/>
                <a:gd name="connsiteY1246" fmla="*/ 913045 h 2079487"/>
                <a:gd name="connsiteX1247" fmla="*/ 8293063 w 12192000"/>
                <a:gd name="connsiteY1247" fmla="*/ 910755 h 2079487"/>
                <a:gd name="connsiteX1248" fmla="*/ 8314747 w 12192000"/>
                <a:gd name="connsiteY1248" fmla="*/ 908221 h 2079487"/>
                <a:gd name="connsiteX1249" fmla="*/ 8336474 w 12192000"/>
                <a:gd name="connsiteY1249" fmla="*/ 905450 h 2079487"/>
                <a:gd name="connsiteX1250" fmla="*/ 8358241 w 12192000"/>
                <a:gd name="connsiteY1250" fmla="*/ 902444 h 2079487"/>
                <a:gd name="connsiteX1251" fmla="*/ 8380046 w 12192000"/>
                <a:gd name="connsiteY1251" fmla="*/ 899208 h 2079487"/>
                <a:gd name="connsiteX1252" fmla="*/ 8401885 w 12192000"/>
                <a:gd name="connsiteY1252" fmla="*/ 895748 h 2079487"/>
                <a:gd name="connsiteX1253" fmla="*/ 8423758 w 12192000"/>
                <a:gd name="connsiteY1253" fmla="*/ 892067 h 2079487"/>
                <a:gd name="connsiteX1254" fmla="*/ 8445663 w 12192000"/>
                <a:gd name="connsiteY1254" fmla="*/ 888170 h 2079487"/>
                <a:gd name="connsiteX1255" fmla="*/ 8467595 w 12192000"/>
                <a:gd name="connsiteY1255" fmla="*/ 884060 h 2079487"/>
                <a:gd name="connsiteX1256" fmla="*/ 8489556 w 12192000"/>
                <a:gd name="connsiteY1256" fmla="*/ 879744 h 2079487"/>
                <a:gd name="connsiteX1257" fmla="*/ 8511541 w 12192000"/>
                <a:gd name="connsiteY1257" fmla="*/ 875225 h 2079487"/>
                <a:gd name="connsiteX1258" fmla="*/ 8533549 w 12192000"/>
                <a:gd name="connsiteY1258" fmla="*/ 870508 h 2079487"/>
                <a:gd name="connsiteX1259" fmla="*/ 8555577 w 12192000"/>
                <a:gd name="connsiteY1259" fmla="*/ 865597 h 2079487"/>
                <a:gd name="connsiteX1260" fmla="*/ 8577622 w 12192000"/>
                <a:gd name="connsiteY1260" fmla="*/ 860497 h 2079487"/>
                <a:gd name="connsiteX1261" fmla="*/ 8599683 w 12192000"/>
                <a:gd name="connsiteY1261" fmla="*/ 855212 h 2079487"/>
                <a:gd name="connsiteX1262" fmla="*/ 8621758 w 12192000"/>
                <a:gd name="connsiteY1262" fmla="*/ 849748 h 2079487"/>
                <a:gd name="connsiteX1263" fmla="*/ 8643844 w 12192000"/>
                <a:gd name="connsiteY1263" fmla="*/ 844108 h 2079487"/>
                <a:gd name="connsiteX1264" fmla="*/ 8665940 w 12192000"/>
                <a:gd name="connsiteY1264" fmla="*/ 838295 h 2079487"/>
                <a:gd name="connsiteX1265" fmla="*/ 8688044 w 12192000"/>
                <a:gd name="connsiteY1265" fmla="*/ 832317 h 2079487"/>
                <a:gd name="connsiteX1266" fmla="*/ 8710152 w 12192000"/>
                <a:gd name="connsiteY1266" fmla="*/ 826178 h 2079487"/>
                <a:gd name="connsiteX1267" fmla="*/ 8732263 w 12192000"/>
                <a:gd name="connsiteY1267" fmla="*/ 819880 h 2079487"/>
                <a:gd name="connsiteX1268" fmla="*/ 8754375 w 12192000"/>
                <a:gd name="connsiteY1268" fmla="*/ 813430 h 2079487"/>
                <a:gd name="connsiteX1269" fmla="*/ 8776484 w 12192000"/>
                <a:gd name="connsiteY1269" fmla="*/ 806831 h 2079487"/>
                <a:gd name="connsiteX1270" fmla="*/ 8798590 w 12192000"/>
                <a:gd name="connsiteY1270" fmla="*/ 800089 h 2079487"/>
                <a:gd name="connsiteX1271" fmla="*/ 8820690 w 12192000"/>
                <a:gd name="connsiteY1271" fmla="*/ 793207 h 2079487"/>
                <a:gd name="connsiteX1272" fmla="*/ 8842782 w 12192000"/>
                <a:gd name="connsiteY1272" fmla="*/ 786190 h 2079487"/>
                <a:gd name="connsiteX1273" fmla="*/ 8864863 w 12192000"/>
                <a:gd name="connsiteY1273" fmla="*/ 779044 h 2079487"/>
                <a:gd name="connsiteX1274" fmla="*/ 8886933 w 12192000"/>
                <a:gd name="connsiteY1274" fmla="*/ 771771 h 2079487"/>
                <a:gd name="connsiteX1275" fmla="*/ 8908987 w 12192000"/>
                <a:gd name="connsiteY1275" fmla="*/ 764378 h 2079487"/>
                <a:gd name="connsiteX1276" fmla="*/ 8931025 w 12192000"/>
                <a:gd name="connsiteY1276" fmla="*/ 756868 h 2079487"/>
                <a:gd name="connsiteX1277" fmla="*/ 8953044 w 12192000"/>
                <a:gd name="connsiteY1277" fmla="*/ 749246 h 2079487"/>
                <a:gd name="connsiteX1278" fmla="*/ 8975041 w 12192000"/>
                <a:gd name="connsiteY1278" fmla="*/ 741517 h 2079487"/>
                <a:gd name="connsiteX1279" fmla="*/ 8997016 w 12192000"/>
                <a:gd name="connsiteY1279" fmla="*/ 733684 h 2079487"/>
                <a:gd name="connsiteX1280" fmla="*/ 9018965 w 12192000"/>
                <a:gd name="connsiteY1280" fmla="*/ 725754 h 2079487"/>
                <a:gd name="connsiteX1281" fmla="*/ 9040887 w 12192000"/>
                <a:gd name="connsiteY1281" fmla="*/ 717730 h 2079487"/>
                <a:gd name="connsiteX1282" fmla="*/ 9062778 w 12192000"/>
                <a:gd name="connsiteY1282" fmla="*/ 709617 h 2079487"/>
                <a:gd name="connsiteX1283" fmla="*/ 9084638 w 12192000"/>
                <a:gd name="connsiteY1283" fmla="*/ 701419 h 2079487"/>
                <a:gd name="connsiteX1284" fmla="*/ 9106463 w 12192000"/>
                <a:gd name="connsiteY1284" fmla="*/ 693142 h 2079487"/>
                <a:gd name="connsiteX1285" fmla="*/ 9128253 w 12192000"/>
                <a:gd name="connsiteY1285" fmla="*/ 684788 h 2079487"/>
                <a:gd name="connsiteX1286" fmla="*/ 9150005 w 12192000"/>
                <a:gd name="connsiteY1286" fmla="*/ 676364 h 2079487"/>
                <a:gd name="connsiteX1287" fmla="*/ 9171715 w 12192000"/>
                <a:gd name="connsiteY1287" fmla="*/ 667874 h 2079487"/>
                <a:gd name="connsiteX1288" fmla="*/ 9193384 w 12192000"/>
                <a:gd name="connsiteY1288" fmla="*/ 659322 h 2079487"/>
                <a:gd name="connsiteX1289" fmla="*/ 9215007 w 12192000"/>
                <a:gd name="connsiteY1289" fmla="*/ 650713 h 2079487"/>
                <a:gd name="connsiteX1290" fmla="*/ 9236584 w 12192000"/>
                <a:gd name="connsiteY1290" fmla="*/ 642051 h 2079487"/>
                <a:gd name="connsiteX1291" fmla="*/ 9258111 w 12192000"/>
                <a:gd name="connsiteY1291" fmla="*/ 633342 h 2079487"/>
                <a:gd name="connsiteX1292" fmla="*/ 9279588 w 12192000"/>
                <a:gd name="connsiteY1292" fmla="*/ 624588 h 2079487"/>
                <a:gd name="connsiteX1293" fmla="*/ 9301011 w 12192000"/>
                <a:gd name="connsiteY1293" fmla="*/ 615796 h 2079487"/>
                <a:gd name="connsiteX1294" fmla="*/ 9322378 w 12192000"/>
                <a:gd name="connsiteY1294" fmla="*/ 606969 h 2079487"/>
                <a:gd name="connsiteX1295" fmla="*/ 9343688 w 12192000"/>
                <a:gd name="connsiteY1295" fmla="*/ 598113 h 2079487"/>
                <a:gd name="connsiteX1296" fmla="*/ 9364940 w 12192000"/>
                <a:gd name="connsiteY1296" fmla="*/ 589232 h 2079487"/>
                <a:gd name="connsiteX1297" fmla="*/ 9386128 w 12192000"/>
                <a:gd name="connsiteY1297" fmla="*/ 580330 h 2079487"/>
                <a:gd name="connsiteX1298" fmla="*/ 9407253 w 12192000"/>
                <a:gd name="connsiteY1298" fmla="*/ 571412 h 2079487"/>
                <a:gd name="connsiteX1299" fmla="*/ 9428311 w 12192000"/>
                <a:gd name="connsiteY1299" fmla="*/ 562483 h 2079487"/>
                <a:gd name="connsiteX1300" fmla="*/ 9449303 w 12192000"/>
                <a:gd name="connsiteY1300" fmla="*/ 553547 h 2079487"/>
                <a:gd name="connsiteX1301" fmla="*/ 9470222 w 12192000"/>
                <a:gd name="connsiteY1301" fmla="*/ 544608 h 2079487"/>
                <a:gd name="connsiteX1302" fmla="*/ 9491072 w 12192000"/>
                <a:gd name="connsiteY1302" fmla="*/ 535672 h 2079487"/>
                <a:gd name="connsiteX1303" fmla="*/ 9511845 w 12192000"/>
                <a:gd name="connsiteY1303" fmla="*/ 526743 h 2079487"/>
                <a:gd name="connsiteX1304" fmla="*/ 9532542 w 12192000"/>
                <a:gd name="connsiteY1304" fmla="*/ 517825 h 2079487"/>
                <a:gd name="connsiteX1305" fmla="*/ 9553160 w 12192000"/>
                <a:gd name="connsiteY1305" fmla="*/ 508923 h 2079487"/>
                <a:gd name="connsiteX1306" fmla="*/ 9573698 w 12192000"/>
                <a:gd name="connsiteY1306" fmla="*/ 500042 h 2079487"/>
                <a:gd name="connsiteX1307" fmla="*/ 9594153 w 12192000"/>
                <a:gd name="connsiteY1307" fmla="*/ 491185 h 2079487"/>
                <a:gd name="connsiteX1308" fmla="*/ 9614523 w 12192000"/>
                <a:gd name="connsiteY1308" fmla="*/ 482359 h 2079487"/>
                <a:gd name="connsiteX1309" fmla="*/ 9634805 w 12192000"/>
                <a:gd name="connsiteY1309" fmla="*/ 473567 h 2079487"/>
                <a:gd name="connsiteX1310" fmla="*/ 9654999 w 12192000"/>
                <a:gd name="connsiteY1310" fmla="*/ 464813 h 2079487"/>
                <a:gd name="connsiteX1311" fmla="*/ 9675101 w 12192000"/>
                <a:gd name="connsiteY1311" fmla="*/ 456103 h 2079487"/>
                <a:gd name="connsiteX1312" fmla="*/ 9695110 w 12192000"/>
                <a:gd name="connsiteY1312" fmla="*/ 447442 h 2079487"/>
                <a:gd name="connsiteX1313" fmla="*/ 9715024 w 12192000"/>
                <a:gd name="connsiteY1313" fmla="*/ 438832 h 2079487"/>
                <a:gd name="connsiteX1314" fmla="*/ 9734840 w 12192000"/>
                <a:gd name="connsiteY1314" fmla="*/ 430280 h 2079487"/>
                <a:gd name="connsiteX1315" fmla="*/ 9754557 w 12192000"/>
                <a:gd name="connsiteY1315" fmla="*/ 421789 h 2079487"/>
                <a:gd name="connsiteX1316" fmla="*/ 9774172 w 12192000"/>
                <a:gd name="connsiteY1316" fmla="*/ 413365 h 2079487"/>
                <a:gd name="connsiteX1317" fmla="*/ 9793683 w 12192000"/>
                <a:gd name="connsiteY1317" fmla="*/ 405012 h 2079487"/>
                <a:gd name="connsiteX1318" fmla="*/ 9813089 w 12192000"/>
                <a:gd name="connsiteY1318" fmla="*/ 396733 h 2079487"/>
                <a:gd name="connsiteX1319" fmla="*/ 9832387 w 12192000"/>
                <a:gd name="connsiteY1319" fmla="*/ 388535 h 2079487"/>
                <a:gd name="connsiteX1320" fmla="*/ 9851576 w 12192000"/>
                <a:gd name="connsiteY1320" fmla="*/ 380421 h 2079487"/>
                <a:gd name="connsiteX1321" fmla="*/ 9870652 w 12192000"/>
                <a:gd name="connsiteY1321" fmla="*/ 372397 h 2079487"/>
                <a:gd name="connsiteX1322" fmla="*/ 9889614 w 12192000"/>
                <a:gd name="connsiteY1322" fmla="*/ 364466 h 2079487"/>
                <a:gd name="connsiteX1323" fmla="*/ 9908461 w 12192000"/>
                <a:gd name="connsiteY1323" fmla="*/ 356633 h 2079487"/>
                <a:gd name="connsiteX1324" fmla="*/ 9927190 w 12192000"/>
                <a:gd name="connsiteY1324" fmla="*/ 348904 h 2079487"/>
                <a:gd name="connsiteX1325" fmla="*/ 9945798 w 12192000"/>
                <a:gd name="connsiteY1325" fmla="*/ 341282 h 2079487"/>
                <a:gd name="connsiteX1326" fmla="*/ 9964284 w 12192000"/>
                <a:gd name="connsiteY1326" fmla="*/ 333772 h 2079487"/>
                <a:gd name="connsiteX1327" fmla="*/ 9982647 w 12192000"/>
                <a:gd name="connsiteY1327" fmla="*/ 326378 h 2079487"/>
                <a:gd name="connsiteX1328" fmla="*/ 10000885 w 12192000"/>
                <a:gd name="connsiteY1328" fmla="*/ 319105 h 2079487"/>
                <a:gd name="connsiteX1329" fmla="*/ 10018993 w 12192000"/>
                <a:gd name="connsiteY1329" fmla="*/ 311958 h 2079487"/>
                <a:gd name="connsiteX1330" fmla="*/ 10036972 w 12192000"/>
                <a:gd name="connsiteY1330" fmla="*/ 304941 h 2079487"/>
                <a:gd name="connsiteX1331" fmla="*/ 10054819 w 12192000"/>
                <a:gd name="connsiteY1331" fmla="*/ 298060 h 2079487"/>
                <a:gd name="connsiteX1332" fmla="*/ 10072531 w 12192000"/>
                <a:gd name="connsiteY1332" fmla="*/ 291317 h 2079487"/>
                <a:gd name="connsiteX1333" fmla="*/ 10090109 w 12192000"/>
                <a:gd name="connsiteY1333" fmla="*/ 284718 h 2079487"/>
                <a:gd name="connsiteX1334" fmla="*/ 10107548 w 12192000"/>
                <a:gd name="connsiteY1334" fmla="*/ 278268 h 2079487"/>
                <a:gd name="connsiteX1335" fmla="*/ 10124848 w 12192000"/>
                <a:gd name="connsiteY1335" fmla="*/ 271972 h 2079487"/>
                <a:gd name="connsiteX1336" fmla="*/ 10142007 w 12192000"/>
                <a:gd name="connsiteY1336" fmla="*/ 265832 h 2079487"/>
                <a:gd name="connsiteX1337" fmla="*/ 10159023 w 12192000"/>
                <a:gd name="connsiteY1337" fmla="*/ 259855 h 2079487"/>
                <a:gd name="connsiteX1338" fmla="*/ 10175893 w 12192000"/>
                <a:gd name="connsiteY1338" fmla="*/ 254046 h 2079487"/>
                <a:gd name="connsiteX1339" fmla="*/ 10192615 w 12192000"/>
                <a:gd name="connsiteY1339" fmla="*/ 248408 h 2079487"/>
                <a:gd name="connsiteX1340" fmla="*/ 10209189 w 12192000"/>
                <a:gd name="connsiteY1340" fmla="*/ 242945 h 2079487"/>
                <a:gd name="connsiteX1341" fmla="*/ 10225612 w 12192000"/>
                <a:gd name="connsiteY1341" fmla="*/ 237664 h 2079487"/>
                <a:gd name="connsiteX1342" fmla="*/ 10241882 w 12192000"/>
                <a:gd name="connsiteY1342" fmla="*/ 232569 h 2079487"/>
                <a:gd name="connsiteX1343" fmla="*/ 10273890 w 12192000"/>
                <a:gd name="connsiteY1343" fmla="*/ 222972 h 2079487"/>
                <a:gd name="connsiteX1344" fmla="*/ 10289547 w 12192000"/>
                <a:gd name="connsiteY1344" fmla="*/ 218429 h 2079487"/>
                <a:gd name="connsiteX1345" fmla="*/ 10305010 w 12192000"/>
                <a:gd name="connsiteY1345" fmla="*/ 213949 h 2079487"/>
                <a:gd name="connsiteX1346" fmla="*/ 10320285 w 12192000"/>
                <a:gd name="connsiteY1346" fmla="*/ 209533 h 2079487"/>
                <a:gd name="connsiteX1347" fmla="*/ 10335377 w 12192000"/>
                <a:gd name="connsiteY1347" fmla="*/ 205178 h 2079487"/>
                <a:gd name="connsiteX1348" fmla="*/ 10350288 w 12192000"/>
                <a:gd name="connsiteY1348" fmla="*/ 200884 h 2079487"/>
                <a:gd name="connsiteX1349" fmla="*/ 10365021 w 12192000"/>
                <a:gd name="connsiteY1349" fmla="*/ 196652 h 2079487"/>
                <a:gd name="connsiteX1350" fmla="*/ 10379579 w 12192000"/>
                <a:gd name="connsiteY1350" fmla="*/ 192481 h 2079487"/>
                <a:gd name="connsiteX1351" fmla="*/ 10393966 w 12192000"/>
                <a:gd name="connsiteY1351" fmla="*/ 188369 h 2079487"/>
                <a:gd name="connsiteX1352" fmla="*/ 10408184 w 12192000"/>
                <a:gd name="connsiteY1352" fmla="*/ 184318 h 2079487"/>
                <a:gd name="connsiteX1353" fmla="*/ 10422234 w 12192000"/>
                <a:gd name="connsiteY1353" fmla="*/ 180325 h 2079487"/>
                <a:gd name="connsiteX1354" fmla="*/ 10436122 w 12192000"/>
                <a:gd name="connsiteY1354" fmla="*/ 176391 h 2079487"/>
                <a:gd name="connsiteX1355" fmla="*/ 10449850 w 12192000"/>
                <a:gd name="connsiteY1355" fmla="*/ 172515 h 2079487"/>
                <a:gd name="connsiteX1356" fmla="*/ 10463420 w 12192000"/>
                <a:gd name="connsiteY1356" fmla="*/ 168696 h 2079487"/>
                <a:gd name="connsiteX1357" fmla="*/ 10476838 w 12192000"/>
                <a:gd name="connsiteY1357" fmla="*/ 164935 h 2079487"/>
                <a:gd name="connsiteX1358" fmla="*/ 10490103 w 12192000"/>
                <a:gd name="connsiteY1358" fmla="*/ 161231 h 2079487"/>
                <a:gd name="connsiteX1359" fmla="*/ 10503219 w 12192000"/>
                <a:gd name="connsiteY1359" fmla="*/ 157583 h 2079487"/>
                <a:gd name="connsiteX1360" fmla="*/ 10516190 w 12192000"/>
                <a:gd name="connsiteY1360" fmla="*/ 153990 h 2079487"/>
                <a:gd name="connsiteX1361" fmla="*/ 10529020 w 12192000"/>
                <a:gd name="connsiteY1361" fmla="*/ 150452 h 2079487"/>
                <a:gd name="connsiteX1362" fmla="*/ 10541709 w 12192000"/>
                <a:gd name="connsiteY1362" fmla="*/ 146970 h 2079487"/>
                <a:gd name="connsiteX1363" fmla="*/ 10554263 w 12192000"/>
                <a:gd name="connsiteY1363" fmla="*/ 143541 h 2079487"/>
                <a:gd name="connsiteX1364" fmla="*/ 10566683 w 12192000"/>
                <a:gd name="connsiteY1364" fmla="*/ 140166 h 2079487"/>
                <a:gd name="connsiteX1365" fmla="*/ 10578973 w 12192000"/>
                <a:gd name="connsiteY1365" fmla="*/ 136845 h 2079487"/>
                <a:gd name="connsiteX1366" fmla="*/ 10591135 w 12192000"/>
                <a:gd name="connsiteY1366" fmla="*/ 133577 h 2079487"/>
                <a:gd name="connsiteX1367" fmla="*/ 10603173 w 12192000"/>
                <a:gd name="connsiteY1367" fmla="*/ 130360 h 2079487"/>
                <a:gd name="connsiteX1368" fmla="*/ 10615088 w 12192000"/>
                <a:gd name="connsiteY1368" fmla="*/ 127196 h 2079487"/>
                <a:gd name="connsiteX1369" fmla="*/ 10626886 w 12192000"/>
                <a:gd name="connsiteY1369" fmla="*/ 124083 h 2079487"/>
                <a:gd name="connsiteX1370" fmla="*/ 10638567 w 12192000"/>
                <a:gd name="connsiteY1370" fmla="*/ 121020 h 2079487"/>
                <a:gd name="connsiteX1371" fmla="*/ 10650136 w 12192000"/>
                <a:gd name="connsiteY1371" fmla="*/ 118008 h 2079487"/>
                <a:gd name="connsiteX1372" fmla="*/ 10661596 w 12192000"/>
                <a:gd name="connsiteY1372" fmla="*/ 115045 h 2079487"/>
                <a:gd name="connsiteX1373" fmla="*/ 10672948 w 12192000"/>
                <a:gd name="connsiteY1373" fmla="*/ 112132 h 2079487"/>
                <a:gd name="connsiteX1374" fmla="*/ 10684196 w 12192000"/>
                <a:gd name="connsiteY1374" fmla="*/ 109269 h 2079487"/>
                <a:gd name="connsiteX1375" fmla="*/ 10695344 w 12192000"/>
                <a:gd name="connsiteY1375" fmla="*/ 106453 h 2079487"/>
                <a:gd name="connsiteX1376" fmla="*/ 10706393 w 12192000"/>
                <a:gd name="connsiteY1376" fmla="*/ 103686 h 2079487"/>
                <a:gd name="connsiteX1377" fmla="*/ 10717348 w 12192000"/>
                <a:gd name="connsiteY1377" fmla="*/ 100966 h 2079487"/>
                <a:gd name="connsiteX1378" fmla="*/ 10728211 w 12192000"/>
                <a:gd name="connsiteY1378" fmla="*/ 98293 h 2079487"/>
                <a:gd name="connsiteX1379" fmla="*/ 10738985 w 12192000"/>
                <a:gd name="connsiteY1379" fmla="*/ 95666 h 2079487"/>
                <a:gd name="connsiteX1380" fmla="*/ 10749672 w 12192000"/>
                <a:gd name="connsiteY1380" fmla="*/ 93085 h 2079487"/>
                <a:gd name="connsiteX1381" fmla="*/ 10760276 w 12192000"/>
                <a:gd name="connsiteY1381" fmla="*/ 90550 h 2079487"/>
                <a:gd name="connsiteX1382" fmla="*/ 10770800 w 12192000"/>
                <a:gd name="connsiteY1382" fmla="*/ 88060 h 2079487"/>
                <a:gd name="connsiteX1383" fmla="*/ 10781247 w 12192000"/>
                <a:gd name="connsiteY1383" fmla="*/ 85615 h 2079487"/>
                <a:gd name="connsiteX1384" fmla="*/ 10791619 w 12192000"/>
                <a:gd name="connsiteY1384" fmla="*/ 83213 h 2079487"/>
                <a:gd name="connsiteX1385" fmla="*/ 10801920 w 12192000"/>
                <a:gd name="connsiteY1385" fmla="*/ 80855 h 2079487"/>
                <a:gd name="connsiteX1386" fmla="*/ 10812153 w 12192000"/>
                <a:gd name="connsiteY1386" fmla="*/ 78541 h 2079487"/>
                <a:gd name="connsiteX1387" fmla="*/ 10822320 w 12192000"/>
                <a:gd name="connsiteY1387" fmla="*/ 76269 h 2079487"/>
                <a:gd name="connsiteX1388" fmla="*/ 10832425 w 12192000"/>
                <a:gd name="connsiteY1388" fmla="*/ 74039 h 2079487"/>
                <a:gd name="connsiteX1389" fmla="*/ 10842469 w 12192000"/>
                <a:gd name="connsiteY1389" fmla="*/ 71852 h 2079487"/>
                <a:gd name="connsiteX1390" fmla="*/ 10852458 w 12192000"/>
                <a:gd name="connsiteY1390" fmla="*/ 69704 h 2079487"/>
                <a:gd name="connsiteX1391" fmla="*/ 10862391 w 12192000"/>
                <a:gd name="connsiteY1391" fmla="*/ 67599 h 2079487"/>
                <a:gd name="connsiteX1392" fmla="*/ 10872275 w 12192000"/>
                <a:gd name="connsiteY1392" fmla="*/ 65533 h 2079487"/>
                <a:gd name="connsiteX1393" fmla="*/ 10882109 w 12192000"/>
                <a:gd name="connsiteY1393" fmla="*/ 63508 h 2079487"/>
                <a:gd name="connsiteX1394" fmla="*/ 10891899 w 12192000"/>
                <a:gd name="connsiteY1394" fmla="*/ 61521 h 2079487"/>
                <a:gd name="connsiteX1395" fmla="*/ 10901647 w 12192000"/>
                <a:gd name="connsiteY1395" fmla="*/ 59573 h 2079487"/>
                <a:gd name="connsiteX1396" fmla="*/ 10911356 w 12192000"/>
                <a:gd name="connsiteY1396" fmla="*/ 57664 h 2079487"/>
                <a:gd name="connsiteX1397" fmla="*/ 10921029 w 12192000"/>
                <a:gd name="connsiteY1397" fmla="*/ 55793 h 2079487"/>
                <a:gd name="connsiteX1398" fmla="*/ 10930667 w 12192000"/>
                <a:gd name="connsiteY1398" fmla="*/ 53959 h 2079487"/>
                <a:gd name="connsiteX1399" fmla="*/ 10940277 w 12192000"/>
                <a:gd name="connsiteY1399" fmla="*/ 52162 h 2079487"/>
                <a:gd name="connsiteX1400" fmla="*/ 10949859 w 12192000"/>
                <a:gd name="connsiteY1400" fmla="*/ 50402 h 2079487"/>
                <a:gd name="connsiteX1401" fmla="*/ 10959415 w 12192000"/>
                <a:gd name="connsiteY1401" fmla="*/ 48678 h 2079487"/>
                <a:gd name="connsiteX1402" fmla="*/ 10968950 w 12192000"/>
                <a:gd name="connsiteY1402" fmla="*/ 46990 h 2079487"/>
                <a:gd name="connsiteX1403" fmla="*/ 10978466 w 12192000"/>
                <a:gd name="connsiteY1403" fmla="*/ 45336 h 2079487"/>
                <a:gd name="connsiteX1404" fmla="*/ 10987966 w 12192000"/>
                <a:gd name="connsiteY1404" fmla="*/ 43717 h 2079487"/>
                <a:gd name="connsiteX1405" fmla="*/ 10997453 w 12192000"/>
                <a:gd name="connsiteY1405" fmla="*/ 42132 h 2079487"/>
                <a:gd name="connsiteX1406" fmla="*/ 11006930 w 12192000"/>
                <a:gd name="connsiteY1406" fmla="*/ 40581 h 2079487"/>
                <a:gd name="connsiteX1407" fmla="*/ 11016400 w 12192000"/>
                <a:gd name="connsiteY1407" fmla="*/ 39063 h 2079487"/>
                <a:gd name="connsiteX1408" fmla="*/ 11025865 w 12192000"/>
                <a:gd name="connsiteY1408" fmla="*/ 37579 h 2079487"/>
                <a:gd name="connsiteX1409" fmla="*/ 11035329 w 12192000"/>
                <a:gd name="connsiteY1409" fmla="*/ 36125 h 2079487"/>
                <a:gd name="connsiteX1410" fmla="*/ 11044794 w 12192000"/>
                <a:gd name="connsiteY1410" fmla="*/ 34704 h 2079487"/>
                <a:gd name="connsiteX1411" fmla="*/ 11054265 w 12192000"/>
                <a:gd name="connsiteY1411" fmla="*/ 33314 h 2079487"/>
                <a:gd name="connsiteX1412" fmla="*/ 11063741 w 12192000"/>
                <a:gd name="connsiteY1412" fmla="*/ 31955 h 2079487"/>
                <a:gd name="connsiteX1413" fmla="*/ 11073229 w 12192000"/>
                <a:gd name="connsiteY1413" fmla="*/ 30626 h 2079487"/>
                <a:gd name="connsiteX1414" fmla="*/ 11082728 w 12192000"/>
                <a:gd name="connsiteY1414" fmla="*/ 29327 h 2079487"/>
                <a:gd name="connsiteX1415" fmla="*/ 11092246 w 12192000"/>
                <a:gd name="connsiteY1415" fmla="*/ 28057 h 2079487"/>
                <a:gd name="connsiteX1416" fmla="*/ 11101781 w 12192000"/>
                <a:gd name="connsiteY1416" fmla="*/ 26817 h 2079487"/>
                <a:gd name="connsiteX1417" fmla="*/ 11111339 w 12192000"/>
                <a:gd name="connsiteY1417" fmla="*/ 25604 h 2079487"/>
                <a:gd name="connsiteX1418" fmla="*/ 11120920 w 12192000"/>
                <a:gd name="connsiteY1418" fmla="*/ 24420 h 2079487"/>
                <a:gd name="connsiteX1419" fmla="*/ 11130529 w 12192000"/>
                <a:gd name="connsiteY1419" fmla="*/ 23263 h 2079487"/>
                <a:gd name="connsiteX1420" fmla="*/ 11140169 w 12192000"/>
                <a:gd name="connsiteY1420" fmla="*/ 22133 h 2079487"/>
                <a:gd name="connsiteX1421" fmla="*/ 11149842 w 12192000"/>
                <a:gd name="connsiteY1421" fmla="*/ 21029 h 2079487"/>
                <a:gd name="connsiteX1422" fmla="*/ 11159553 w 12192000"/>
                <a:gd name="connsiteY1422" fmla="*/ 19951 h 2079487"/>
                <a:gd name="connsiteX1423" fmla="*/ 11169299 w 12192000"/>
                <a:gd name="connsiteY1423" fmla="*/ 18900 h 2079487"/>
                <a:gd name="connsiteX1424" fmla="*/ 11179091 w 12192000"/>
                <a:gd name="connsiteY1424" fmla="*/ 17872 h 2079487"/>
                <a:gd name="connsiteX1425" fmla="*/ 11188928 w 12192000"/>
                <a:gd name="connsiteY1425" fmla="*/ 16869 h 2079487"/>
                <a:gd name="connsiteX1426" fmla="*/ 11198812 w 12192000"/>
                <a:gd name="connsiteY1426" fmla="*/ 15890 h 2079487"/>
                <a:gd name="connsiteX1427" fmla="*/ 11208747 w 12192000"/>
                <a:gd name="connsiteY1427" fmla="*/ 14935 h 2079487"/>
                <a:gd name="connsiteX1428" fmla="*/ 11218735 w 12192000"/>
                <a:gd name="connsiteY1428" fmla="*/ 14003 h 2079487"/>
                <a:gd name="connsiteX1429" fmla="*/ 11228782 w 12192000"/>
                <a:gd name="connsiteY1429" fmla="*/ 13093 h 2079487"/>
                <a:gd name="connsiteX1430" fmla="*/ 11238887 w 12192000"/>
                <a:gd name="connsiteY1430" fmla="*/ 12206 h 2079487"/>
                <a:gd name="connsiteX1431" fmla="*/ 11249055 w 12192000"/>
                <a:gd name="connsiteY1431" fmla="*/ 11339 h 2079487"/>
                <a:gd name="connsiteX1432" fmla="*/ 11259288 w 12192000"/>
                <a:gd name="connsiteY1432" fmla="*/ 10494 h 2079487"/>
                <a:gd name="connsiteX1433" fmla="*/ 11269590 w 12192000"/>
                <a:gd name="connsiteY1433" fmla="*/ 9670 h 2079487"/>
                <a:gd name="connsiteX1434" fmla="*/ 11279964 w 12192000"/>
                <a:gd name="connsiteY1434" fmla="*/ 8866 h 2079487"/>
                <a:gd name="connsiteX1435" fmla="*/ 11290411 w 12192000"/>
                <a:gd name="connsiteY1435" fmla="*/ 8081 h 2079487"/>
                <a:gd name="connsiteX1436" fmla="*/ 11300936 w 12192000"/>
                <a:gd name="connsiteY1436" fmla="*/ 7315 h 2079487"/>
                <a:gd name="connsiteX1437" fmla="*/ 11311542 w 12192000"/>
                <a:gd name="connsiteY1437" fmla="*/ 6568 h 2079487"/>
                <a:gd name="connsiteX1438" fmla="*/ 11322231 w 12192000"/>
                <a:gd name="connsiteY1438" fmla="*/ 5839 h 2079487"/>
                <a:gd name="connsiteX1439" fmla="*/ 11333006 w 12192000"/>
                <a:gd name="connsiteY1439" fmla="*/ 5127 h 2079487"/>
                <a:gd name="connsiteX1440" fmla="*/ 11343869 w 12192000"/>
                <a:gd name="connsiteY1440" fmla="*/ 4433 h 2079487"/>
                <a:gd name="connsiteX1441" fmla="*/ 11354825 w 12192000"/>
                <a:gd name="connsiteY1441" fmla="*/ 3755 h 2079487"/>
                <a:gd name="connsiteX1442" fmla="*/ 11377010 w 12192000"/>
                <a:gd name="connsiteY1442" fmla="*/ 2448 h 2079487"/>
                <a:gd name="connsiteX1443" fmla="*/ 11388395 w 12192000"/>
                <a:gd name="connsiteY1443" fmla="*/ 1846 h 2079487"/>
                <a:gd name="connsiteX1444" fmla="*/ 11399760 w 12192000"/>
                <a:gd name="connsiteY1444" fmla="*/ 1335 h 2079487"/>
                <a:gd name="connsiteX1445" fmla="*/ 11411169 w 12192000"/>
                <a:gd name="connsiteY1445" fmla="*/ 909 h 2079487"/>
                <a:gd name="connsiteX1446" fmla="*/ 11422623 w 12192000"/>
                <a:gd name="connsiteY1446" fmla="*/ 566 h 2079487"/>
                <a:gd name="connsiteX1447" fmla="*/ 11434119 w 12192000"/>
                <a:gd name="connsiteY1447" fmla="*/ 306 h 2079487"/>
                <a:gd name="connsiteX1448" fmla="*/ 11445656 w 12192000"/>
                <a:gd name="connsiteY1448" fmla="*/ 126 h 2079487"/>
                <a:gd name="connsiteX1449" fmla="*/ 11457232 w 12192000"/>
                <a:gd name="connsiteY1449" fmla="*/ 25 h 2079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</a:cxnLst>
              <a:rect l="l" t="t" r="r" b="b"/>
              <a:pathLst>
                <a:path w="12192000" h="2079487">
                  <a:moveTo>
                    <a:pt x="11468847" y="0"/>
                  </a:moveTo>
                  <a:lnTo>
                    <a:pt x="11480497" y="51"/>
                  </a:lnTo>
                  <a:lnTo>
                    <a:pt x="11492181" y="174"/>
                  </a:lnTo>
                  <a:lnTo>
                    <a:pt x="11503900" y="368"/>
                  </a:lnTo>
                  <a:lnTo>
                    <a:pt x="11515651" y="633"/>
                  </a:lnTo>
                  <a:lnTo>
                    <a:pt x="11527435" y="966"/>
                  </a:lnTo>
                  <a:lnTo>
                    <a:pt x="11539247" y="1365"/>
                  </a:lnTo>
                  <a:lnTo>
                    <a:pt x="11551089" y="1829"/>
                  </a:lnTo>
                  <a:lnTo>
                    <a:pt x="11562956" y="2355"/>
                  </a:lnTo>
                  <a:lnTo>
                    <a:pt x="11574849" y="2942"/>
                  </a:lnTo>
                  <a:lnTo>
                    <a:pt x="11586766" y="3589"/>
                  </a:lnTo>
                  <a:lnTo>
                    <a:pt x="11598706" y="4293"/>
                  </a:lnTo>
                  <a:lnTo>
                    <a:pt x="11610666" y="5052"/>
                  </a:lnTo>
                  <a:lnTo>
                    <a:pt x="11622648" y="5866"/>
                  </a:lnTo>
                  <a:lnTo>
                    <a:pt x="11634649" y="6732"/>
                  </a:lnTo>
                  <a:lnTo>
                    <a:pt x="11646667" y="7649"/>
                  </a:lnTo>
                  <a:lnTo>
                    <a:pt x="11658701" y="8615"/>
                  </a:lnTo>
                  <a:lnTo>
                    <a:pt x="11670747" y="9628"/>
                  </a:lnTo>
                  <a:lnTo>
                    <a:pt x="11682810" y="10686"/>
                  </a:lnTo>
                  <a:lnTo>
                    <a:pt x="11694881" y="11788"/>
                  </a:lnTo>
                  <a:lnTo>
                    <a:pt x="11706964" y="12932"/>
                  </a:lnTo>
                  <a:lnTo>
                    <a:pt x="11719056" y="14116"/>
                  </a:lnTo>
                  <a:lnTo>
                    <a:pt x="11731156" y="15339"/>
                  </a:lnTo>
                  <a:lnTo>
                    <a:pt x="11743260" y="16599"/>
                  </a:lnTo>
                  <a:lnTo>
                    <a:pt x="11755371" y="17894"/>
                  </a:lnTo>
                  <a:lnTo>
                    <a:pt x="11767483" y="19222"/>
                  </a:lnTo>
                  <a:lnTo>
                    <a:pt x="11779599" y="20582"/>
                  </a:lnTo>
                  <a:lnTo>
                    <a:pt x="11791715" y="21972"/>
                  </a:lnTo>
                  <a:lnTo>
                    <a:pt x="11803830" y="23389"/>
                  </a:lnTo>
                  <a:lnTo>
                    <a:pt x="11815942" y="24834"/>
                  </a:lnTo>
                  <a:lnTo>
                    <a:pt x="11828051" y="26304"/>
                  </a:lnTo>
                  <a:lnTo>
                    <a:pt x="11840155" y="27797"/>
                  </a:lnTo>
                  <a:lnTo>
                    <a:pt x="11852252" y="29311"/>
                  </a:lnTo>
                  <a:lnTo>
                    <a:pt x="11864340" y="30844"/>
                  </a:lnTo>
                  <a:lnTo>
                    <a:pt x="11876421" y="32396"/>
                  </a:lnTo>
                  <a:lnTo>
                    <a:pt x="11888490" y="33964"/>
                  </a:lnTo>
                  <a:lnTo>
                    <a:pt x="11900545" y="35546"/>
                  </a:lnTo>
                  <a:lnTo>
                    <a:pt x="11912590" y="37142"/>
                  </a:lnTo>
                  <a:lnTo>
                    <a:pt x="11924618" y="38749"/>
                  </a:lnTo>
                  <a:lnTo>
                    <a:pt x="11936629" y="40365"/>
                  </a:lnTo>
                  <a:lnTo>
                    <a:pt x="11948623" y="41988"/>
                  </a:lnTo>
                  <a:lnTo>
                    <a:pt x="11960597" y="43619"/>
                  </a:lnTo>
                  <a:lnTo>
                    <a:pt x="11972550" y="45253"/>
                  </a:lnTo>
                  <a:lnTo>
                    <a:pt x="11984481" y="46889"/>
                  </a:lnTo>
                  <a:lnTo>
                    <a:pt x="11996388" y="48527"/>
                  </a:lnTo>
                  <a:lnTo>
                    <a:pt x="12008271" y="50164"/>
                  </a:lnTo>
                  <a:lnTo>
                    <a:pt x="12020127" y="51799"/>
                  </a:lnTo>
                  <a:lnTo>
                    <a:pt x="12031957" y="53429"/>
                  </a:lnTo>
                  <a:lnTo>
                    <a:pt x="12043755" y="55053"/>
                  </a:lnTo>
                  <a:lnTo>
                    <a:pt x="12055524" y="56670"/>
                  </a:lnTo>
                  <a:lnTo>
                    <a:pt x="12067259" y="58278"/>
                  </a:lnTo>
                  <a:lnTo>
                    <a:pt x="12078962" y="59874"/>
                  </a:lnTo>
                  <a:lnTo>
                    <a:pt x="12090629" y="61458"/>
                  </a:lnTo>
                  <a:lnTo>
                    <a:pt x="12102258" y="63028"/>
                  </a:lnTo>
                  <a:lnTo>
                    <a:pt x="12113852" y="64581"/>
                  </a:lnTo>
                  <a:lnTo>
                    <a:pt x="12125405" y="66117"/>
                  </a:lnTo>
                  <a:lnTo>
                    <a:pt x="12136917" y="67633"/>
                  </a:lnTo>
                  <a:lnTo>
                    <a:pt x="12148386" y="69128"/>
                  </a:lnTo>
                  <a:lnTo>
                    <a:pt x="12159813" y="70600"/>
                  </a:lnTo>
                  <a:lnTo>
                    <a:pt x="12171193" y="72047"/>
                  </a:lnTo>
                  <a:lnTo>
                    <a:pt x="12182527" y="73469"/>
                  </a:lnTo>
                  <a:lnTo>
                    <a:pt x="12192000" y="74639"/>
                  </a:lnTo>
                  <a:lnTo>
                    <a:pt x="12192000" y="106625"/>
                  </a:lnTo>
                  <a:lnTo>
                    <a:pt x="12189987" y="106381"/>
                  </a:lnTo>
                  <a:lnTo>
                    <a:pt x="12178637" y="104979"/>
                  </a:lnTo>
                  <a:lnTo>
                    <a:pt x="12167242" y="103550"/>
                  </a:lnTo>
                  <a:lnTo>
                    <a:pt x="12155807" y="102096"/>
                  </a:lnTo>
                  <a:lnTo>
                    <a:pt x="12144329" y="100617"/>
                  </a:lnTo>
                  <a:lnTo>
                    <a:pt x="12132813" y="99116"/>
                  </a:lnTo>
                  <a:lnTo>
                    <a:pt x="12121259" y="97595"/>
                  </a:lnTo>
                  <a:lnTo>
                    <a:pt x="12109668" y="96054"/>
                  </a:lnTo>
                  <a:lnTo>
                    <a:pt x="12098043" y="94496"/>
                  </a:lnTo>
                  <a:lnTo>
                    <a:pt x="12086383" y="92923"/>
                  </a:lnTo>
                  <a:lnTo>
                    <a:pt x="12074691" y="91336"/>
                  </a:lnTo>
                  <a:lnTo>
                    <a:pt x="12062967" y="89736"/>
                  </a:lnTo>
                  <a:lnTo>
                    <a:pt x="12051214" y="88126"/>
                  </a:lnTo>
                  <a:lnTo>
                    <a:pt x="12039434" y="86508"/>
                  </a:lnTo>
                  <a:lnTo>
                    <a:pt x="12027625" y="84882"/>
                  </a:lnTo>
                  <a:lnTo>
                    <a:pt x="12015793" y="83251"/>
                  </a:lnTo>
                  <a:lnTo>
                    <a:pt x="12003935" y="81616"/>
                  </a:lnTo>
                  <a:lnTo>
                    <a:pt x="11992056" y="79980"/>
                  </a:lnTo>
                  <a:lnTo>
                    <a:pt x="11980155" y="78343"/>
                  </a:lnTo>
                  <a:lnTo>
                    <a:pt x="11968235" y="76708"/>
                  </a:lnTo>
                  <a:lnTo>
                    <a:pt x="11956296" y="75076"/>
                  </a:lnTo>
                  <a:lnTo>
                    <a:pt x="11944340" y="73448"/>
                  </a:lnTo>
                  <a:lnTo>
                    <a:pt x="11932370" y="71828"/>
                  </a:lnTo>
                  <a:lnTo>
                    <a:pt x="11920384" y="70215"/>
                  </a:lnTo>
                  <a:lnTo>
                    <a:pt x="11908385" y="68612"/>
                  </a:lnTo>
                  <a:lnTo>
                    <a:pt x="11896375" y="67021"/>
                  </a:lnTo>
                  <a:lnTo>
                    <a:pt x="11884358" y="65444"/>
                  </a:lnTo>
                  <a:lnTo>
                    <a:pt x="11872329" y="63882"/>
                  </a:lnTo>
                  <a:lnTo>
                    <a:pt x="11860295" y="62336"/>
                  </a:lnTo>
                  <a:lnTo>
                    <a:pt x="11848256" y="60808"/>
                  </a:lnTo>
                  <a:lnTo>
                    <a:pt x="11836212" y="59301"/>
                  </a:lnTo>
                  <a:lnTo>
                    <a:pt x="11824165" y="57815"/>
                  </a:lnTo>
                  <a:lnTo>
                    <a:pt x="11812118" y="56353"/>
                  </a:lnTo>
                  <a:lnTo>
                    <a:pt x="11800069" y="54916"/>
                  </a:lnTo>
                  <a:lnTo>
                    <a:pt x="11788024" y="53506"/>
                  </a:lnTo>
                  <a:lnTo>
                    <a:pt x="11775980" y="52125"/>
                  </a:lnTo>
                  <a:lnTo>
                    <a:pt x="11763942" y="50774"/>
                  </a:lnTo>
                  <a:lnTo>
                    <a:pt x="11751910" y="49455"/>
                  </a:lnTo>
                  <a:lnTo>
                    <a:pt x="11739886" y="48169"/>
                  </a:lnTo>
                  <a:lnTo>
                    <a:pt x="11727869" y="46919"/>
                  </a:lnTo>
                  <a:lnTo>
                    <a:pt x="11715864" y="45706"/>
                  </a:lnTo>
                  <a:lnTo>
                    <a:pt x="11703870" y="44531"/>
                  </a:lnTo>
                  <a:lnTo>
                    <a:pt x="11691889" y="43397"/>
                  </a:lnTo>
                  <a:lnTo>
                    <a:pt x="11679923" y="42305"/>
                  </a:lnTo>
                  <a:lnTo>
                    <a:pt x="11667974" y="41257"/>
                  </a:lnTo>
                  <a:lnTo>
                    <a:pt x="11656041" y="40254"/>
                  </a:lnTo>
                  <a:lnTo>
                    <a:pt x="11644128" y="39298"/>
                  </a:lnTo>
                  <a:lnTo>
                    <a:pt x="11632234" y="38390"/>
                  </a:lnTo>
                  <a:lnTo>
                    <a:pt x="11620363" y="37534"/>
                  </a:lnTo>
                  <a:lnTo>
                    <a:pt x="11608514" y="36729"/>
                  </a:lnTo>
                  <a:lnTo>
                    <a:pt x="11596695" y="35979"/>
                  </a:lnTo>
                  <a:lnTo>
                    <a:pt x="11584898" y="35284"/>
                  </a:lnTo>
                  <a:lnTo>
                    <a:pt x="11573128" y="34645"/>
                  </a:lnTo>
                  <a:lnTo>
                    <a:pt x="11561392" y="34067"/>
                  </a:lnTo>
                  <a:lnTo>
                    <a:pt x="11549682" y="33548"/>
                  </a:lnTo>
                  <a:lnTo>
                    <a:pt x="11538006" y="33091"/>
                  </a:lnTo>
                  <a:lnTo>
                    <a:pt x="11526364" y="32698"/>
                  </a:lnTo>
                  <a:lnTo>
                    <a:pt x="11514757" y="32371"/>
                  </a:lnTo>
                  <a:lnTo>
                    <a:pt x="11503185" y="32111"/>
                  </a:lnTo>
                  <a:lnTo>
                    <a:pt x="11491656" y="31920"/>
                  </a:lnTo>
                  <a:lnTo>
                    <a:pt x="11480162" y="31799"/>
                  </a:lnTo>
                  <a:lnTo>
                    <a:pt x="11468709" y="31750"/>
                  </a:lnTo>
                  <a:lnTo>
                    <a:pt x="11457300" y="31775"/>
                  </a:lnTo>
                  <a:lnTo>
                    <a:pt x="11445935" y="31875"/>
                  </a:lnTo>
                  <a:lnTo>
                    <a:pt x="11434615" y="32052"/>
                  </a:lnTo>
                  <a:lnTo>
                    <a:pt x="11423342" y="32308"/>
                  </a:lnTo>
                  <a:lnTo>
                    <a:pt x="11412121" y="32645"/>
                  </a:lnTo>
                  <a:lnTo>
                    <a:pt x="11400946" y="33063"/>
                  </a:lnTo>
                  <a:lnTo>
                    <a:pt x="11389822" y="33564"/>
                  </a:lnTo>
                  <a:lnTo>
                    <a:pt x="11378816" y="34147"/>
                  </a:lnTo>
                  <a:lnTo>
                    <a:pt x="11356722" y="35449"/>
                  </a:lnTo>
                  <a:lnTo>
                    <a:pt x="11345829" y="36122"/>
                  </a:lnTo>
                  <a:lnTo>
                    <a:pt x="11335030" y="36813"/>
                  </a:lnTo>
                  <a:lnTo>
                    <a:pt x="11324323" y="37520"/>
                  </a:lnTo>
                  <a:lnTo>
                    <a:pt x="11313703" y="38244"/>
                  </a:lnTo>
                  <a:lnTo>
                    <a:pt x="11303168" y="38987"/>
                  </a:lnTo>
                  <a:lnTo>
                    <a:pt x="11292715" y="39747"/>
                  </a:lnTo>
                  <a:lnTo>
                    <a:pt x="11282342" y="40526"/>
                  </a:lnTo>
                  <a:lnTo>
                    <a:pt x="11272046" y="41325"/>
                  </a:lnTo>
                  <a:lnTo>
                    <a:pt x="11261821" y="42143"/>
                  </a:lnTo>
                  <a:lnTo>
                    <a:pt x="11251667" y="42981"/>
                  </a:lnTo>
                  <a:lnTo>
                    <a:pt x="11241583" y="43841"/>
                  </a:lnTo>
                  <a:lnTo>
                    <a:pt x="11231558" y="44721"/>
                  </a:lnTo>
                  <a:lnTo>
                    <a:pt x="11221600" y="45623"/>
                  </a:lnTo>
                  <a:lnTo>
                    <a:pt x="11211698" y="46548"/>
                  </a:lnTo>
                  <a:lnTo>
                    <a:pt x="11201851" y="47495"/>
                  </a:lnTo>
                  <a:lnTo>
                    <a:pt x="11192057" y="48465"/>
                  </a:lnTo>
                  <a:lnTo>
                    <a:pt x="11182313" y="49458"/>
                  </a:lnTo>
                  <a:lnTo>
                    <a:pt x="11172614" y="50476"/>
                  </a:lnTo>
                  <a:lnTo>
                    <a:pt x="11162959" y="51518"/>
                  </a:lnTo>
                  <a:lnTo>
                    <a:pt x="11153345" y="52585"/>
                  </a:lnTo>
                  <a:lnTo>
                    <a:pt x="11143768" y="53678"/>
                  </a:lnTo>
                  <a:lnTo>
                    <a:pt x="11134228" y="54797"/>
                  </a:lnTo>
                  <a:lnTo>
                    <a:pt x="11124715" y="55943"/>
                  </a:lnTo>
                  <a:lnTo>
                    <a:pt x="11115234" y="57115"/>
                  </a:lnTo>
                  <a:lnTo>
                    <a:pt x="11105776" y="58314"/>
                  </a:lnTo>
                  <a:lnTo>
                    <a:pt x="11096342" y="59542"/>
                  </a:lnTo>
                  <a:lnTo>
                    <a:pt x="11086928" y="60798"/>
                  </a:lnTo>
                  <a:lnTo>
                    <a:pt x="11077529" y="62084"/>
                  </a:lnTo>
                  <a:lnTo>
                    <a:pt x="11068147" y="63398"/>
                  </a:lnTo>
                  <a:lnTo>
                    <a:pt x="11058771" y="64742"/>
                  </a:lnTo>
                  <a:lnTo>
                    <a:pt x="11049404" y="66117"/>
                  </a:lnTo>
                  <a:lnTo>
                    <a:pt x="11040043" y="67523"/>
                  </a:lnTo>
                  <a:lnTo>
                    <a:pt x="11030685" y="68960"/>
                  </a:lnTo>
                  <a:lnTo>
                    <a:pt x="11021321" y="70430"/>
                  </a:lnTo>
                  <a:lnTo>
                    <a:pt x="11011955" y="71931"/>
                  </a:lnTo>
                  <a:lnTo>
                    <a:pt x="11002582" y="73465"/>
                  </a:lnTo>
                  <a:lnTo>
                    <a:pt x="10993197" y="75033"/>
                  </a:lnTo>
                  <a:lnTo>
                    <a:pt x="10983799" y="76635"/>
                  </a:lnTo>
                  <a:lnTo>
                    <a:pt x="10974387" y="78271"/>
                  </a:lnTo>
                  <a:lnTo>
                    <a:pt x="10964951" y="79941"/>
                  </a:lnTo>
                  <a:lnTo>
                    <a:pt x="10955495" y="81648"/>
                  </a:lnTo>
                  <a:lnTo>
                    <a:pt x="10946015" y="83390"/>
                  </a:lnTo>
                  <a:lnTo>
                    <a:pt x="10936504" y="85168"/>
                  </a:lnTo>
                  <a:lnTo>
                    <a:pt x="10926962" y="86983"/>
                  </a:lnTo>
                  <a:lnTo>
                    <a:pt x="10917387" y="88836"/>
                  </a:lnTo>
                  <a:lnTo>
                    <a:pt x="10907774" y="90726"/>
                  </a:lnTo>
                  <a:lnTo>
                    <a:pt x="10898121" y="92655"/>
                  </a:lnTo>
                  <a:lnTo>
                    <a:pt x="10888425" y="94623"/>
                  </a:lnTo>
                  <a:lnTo>
                    <a:pt x="10878679" y="96630"/>
                  </a:lnTo>
                  <a:lnTo>
                    <a:pt x="10868887" y="98677"/>
                  </a:lnTo>
                  <a:lnTo>
                    <a:pt x="10859042" y="100765"/>
                  </a:lnTo>
                  <a:lnTo>
                    <a:pt x="10849141" y="102892"/>
                  </a:lnTo>
                  <a:lnTo>
                    <a:pt x="10839181" y="105062"/>
                  </a:lnTo>
                  <a:lnTo>
                    <a:pt x="10829161" y="107273"/>
                  </a:lnTo>
                  <a:lnTo>
                    <a:pt x="10819077" y="109526"/>
                  </a:lnTo>
                  <a:lnTo>
                    <a:pt x="10808925" y="111823"/>
                  </a:lnTo>
                  <a:lnTo>
                    <a:pt x="10798703" y="114163"/>
                  </a:lnTo>
                  <a:lnTo>
                    <a:pt x="10788408" y="116546"/>
                  </a:lnTo>
                  <a:lnTo>
                    <a:pt x="10778036" y="118974"/>
                  </a:lnTo>
                  <a:lnTo>
                    <a:pt x="10767586" y="121447"/>
                  </a:lnTo>
                  <a:lnTo>
                    <a:pt x="10757054" y="123965"/>
                  </a:lnTo>
                  <a:lnTo>
                    <a:pt x="10746437" y="126529"/>
                  </a:lnTo>
                  <a:lnTo>
                    <a:pt x="10735731" y="129139"/>
                  </a:lnTo>
                  <a:lnTo>
                    <a:pt x="10724935" y="131796"/>
                  </a:lnTo>
                  <a:lnTo>
                    <a:pt x="10714045" y="134500"/>
                  </a:lnTo>
                  <a:lnTo>
                    <a:pt x="10703058" y="137252"/>
                  </a:lnTo>
                  <a:lnTo>
                    <a:pt x="10691971" y="140052"/>
                  </a:lnTo>
                  <a:lnTo>
                    <a:pt x="10680781" y="142901"/>
                  </a:lnTo>
                  <a:lnTo>
                    <a:pt x="10669487" y="145799"/>
                  </a:lnTo>
                  <a:lnTo>
                    <a:pt x="10658083" y="148747"/>
                  </a:lnTo>
                  <a:lnTo>
                    <a:pt x="10646567" y="151746"/>
                  </a:lnTo>
                  <a:lnTo>
                    <a:pt x="10634937" y="154795"/>
                  </a:lnTo>
                  <a:lnTo>
                    <a:pt x="10623190" y="157895"/>
                  </a:lnTo>
                  <a:lnTo>
                    <a:pt x="10611323" y="161047"/>
                  </a:lnTo>
                  <a:lnTo>
                    <a:pt x="10599331" y="164251"/>
                  </a:lnTo>
                  <a:lnTo>
                    <a:pt x="10587214" y="167507"/>
                  </a:lnTo>
                  <a:lnTo>
                    <a:pt x="10574965" y="170817"/>
                  </a:lnTo>
                  <a:lnTo>
                    <a:pt x="10562588" y="174180"/>
                  </a:lnTo>
                  <a:lnTo>
                    <a:pt x="10550076" y="177598"/>
                  </a:lnTo>
                  <a:lnTo>
                    <a:pt x="10537422" y="181071"/>
                  </a:lnTo>
                  <a:lnTo>
                    <a:pt x="10524629" y="184598"/>
                  </a:lnTo>
                  <a:lnTo>
                    <a:pt x="10511696" y="188181"/>
                  </a:lnTo>
                  <a:lnTo>
                    <a:pt x="10498611" y="191820"/>
                  </a:lnTo>
                  <a:lnTo>
                    <a:pt x="10485377" y="195515"/>
                  </a:lnTo>
                  <a:lnTo>
                    <a:pt x="10471990" y="199268"/>
                  </a:lnTo>
                  <a:lnTo>
                    <a:pt x="10458449" y="203078"/>
                  </a:lnTo>
                  <a:lnTo>
                    <a:pt x="10444748" y="206946"/>
                  </a:lnTo>
                  <a:lnTo>
                    <a:pt x="10430889" y="210873"/>
                  </a:lnTo>
                  <a:lnTo>
                    <a:pt x="10416862" y="214859"/>
                  </a:lnTo>
                  <a:lnTo>
                    <a:pt x="10402668" y="218904"/>
                  </a:lnTo>
                  <a:lnTo>
                    <a:pt x="10388304" y="223009"/>
                  </a:lnTo>
                  <a:lnTo>
                    <a:pt x="10373767" y="227174"/>
                  </a:lnTo>
                  <a:lnTo>
                    <a:pt x="10359054" y="231400"/>
                  </a:lnTo>
                  <a:lnTo>
                    <a:pt x="10344161" y="235688"/>
                  </a:lnTo>
                  <a:lnTo>
                    <a:pt x="10329089" y="240038"/>
                  </a:lnTo>
                  <a:lnTo>
                    <a:pt x="10313828" y="244450"/>
                  </a:lnTo>
                  <a:lnTo>
                    <a:pt x="10298380" y="248925"/>
                  </a:lnTo>
                  <a:lnTo>
                    <a:pt x="10282746" y="253462"/>
                  </a:lnTo>
                  <a:lnTo>
                    <a:pt x="10251130" y="262943"/>
                  </a:lnTo>
                  <a:lnTo>
                    <a:pt x="10235101" y="267963"/>
                  </a:lnTo>
                  <a:lnTo>
                    <a:pt x="10218909" y="273171"/>
                  </a:lnTo>
                  <a:lnTo>
                    <a:pt x="10202554" y="278562"/>
                  </a:lnTo>
                  <a:lnTo>
                    <a:pt x="10186038" y="284132"/>
                  </a:lnTo>
                  <a:lnTo>
                    <a:pt x="10169362" y="289875"/>
                  </a:lnTo>
                  <a:lnTo>
                    <a:pt x="10152529" y="295788"/>
                  </a:lnTo>
                  <a:lnTo>
                    <a:pt x="10135545" y="301865"/>
                  </a:lnTo>
                  <a:lnTo>
                    <a:pt x="10118408" y="308103"/>
                  </a:lnTo>
                  <a:lnTo>
                    <a:pt x="10101123" y="314496"/>
                  </a:lnTo>
                  <a:lnTo>
                    <a:pt x="10083690" y="321041"/>
                  </a:lnTo>
                  <a:lnTo>
                    <a:pt x="10066116" y="327732"/>
                  </a:lnTo>
                  <a:lnTo>
                    <a:pt x="10048394" y="334565"/>
                  </a:lnTo>
                  <a:lnTo>
                    <a:pt x="10030536" y="341535"/>
                  </a:lnTo>
                  <a:lnTo>
                    <a:pt x="10012540" y="348638"/>
                  </a:lnTo>
                  <a:lnTo>
                    <a:pt x="9994408" y="355869"/>
                  </a:lnTo>
                  <a:lnTo>
                    <a:pt x="9976144" y="363223"/>
                  </a:lnTo>
                  <a:lnTo>
                    <a:pt x="9957748" y="370697"/>
                  </a:lnTo>
                  <a:lnTo>
                    <a:pt x="9939225" y="378284"/>
                  </a:lnTo>
                  <a:lnTo>
                    <a:pt x="9920573" y="385982"/>
                  </a:lnTo>
                  <a:lnTo>
                    <a:pt x="9901799" y="393785"/>
                  </a:lnTo>
                  <a:lnTo>
                    <a:pt x="9882904" y="401688"/>
                  </a:lnTo>
                  <a:lnTo>
                    <a:pt x="9863887" y="409688"/>
                  </a:lnTo>
                  <a:lnTo>
                    <a:pt x="9844752" y="417778"/>
                  </a:lnTo>
                  <a:lnTo>
                    <a:pt x="9825504" y="425956"/>
                  </a:lnTo>
                  <a:lnTo>
                    <a:pt x="9806142" y="434215"/>
                  </a:lnTo>
                  <a:lnTo>
                    <a:pt x="9786668" y="442552"/>
                  </a:lnTo>
                  <a:lnTo>
                    <a:pt x="9767087" y="450962"/>
                  </a:lnTo>
                  <a:lnTo>
                    <a:pt x="9747398" y="459441"/>
                  </a:lnTo>
                  <a:lnTo>
                    <a:pt x="9727604" y="467983"/>
                  </a:lnTo>
                  <a:lnTo>
                    <a:pt x="9707710" y="476584"/>
                  </a:lnTo>
                  <a:lnTo>
                    <a:pt x="9687715" y="485240"/>
                  </a:lnTo>
                  <a:lnTo>
                    <a:pt x="9667621" y="493946"/>
                  </a:lnTo>
                  <a:lnTo>
                    <a:pt x="9647433" y="502698"/>
                  </a:lnTo>
                  <a:lnTo>
                    <a:pt x="9627150" y="511490"/>
                  </a:lnTo>
                  <a:lnTo>
                    <a:pt x="9606775" y="520318"/>
                  </a:lnTo>
                  <a:lnTo>
                    <a:pt x="9586313" y="529178"/>
                  </a:lnTo>
                  <a:lnTo>
                    <a:pt x="9565761" y="538065"/>
                  </a:lnTo>
                  <a:lnTo>
                    <a:pt x="9545127" y="546974"/>
                  </a:lnTo>
                  <a:lnTo>
                    <a:pt x="9524408" y="555902"/>
                  </a:lnTo>
                  <a:lnTo>
                    <a:pt x="9503609" y="564841"/>
                  </a:lnTo>
                  <a:lnTo>
                    <a:pt x="9482732" y="573790"/>
                  </a:lnTo>
                  <a:lnTo>
                    <a:pt x="9461777" y="582743"/>
                  </a:lnTo>
                  <a:lnTo>
                    <a:pt x="9440748" y="591696"/>
                  </a:lnTo>
                  <a:lnTo>
                    <a:pt x="9419647" y="600643"/>
                  </a:lnTo>
                  <a:lnTo>
                    <a:pt x="9398476" y="609580"/>
                  </a:lnTo>
                  <a:lnTo>
                    <a:pt x="9377237" y="618504"/>
                  </a:lnTo>
                  <a:lnTo>
                    <a:pt x="9355931" y="627408"/>
                  </a:lnTo>
                  <a:lnTo>
                    <a:pt x="9334563" y="636288"/>
                  </a:lnTo>
                  <a:lnTo>
                    <a:pt x="9313133" y="645141"/>
                  </a:lnTo>
                  <a:lnTo>
                    <a:pt x="9291643" y="653961"/>
                  </a:lnTo>
                  <a:lnTo>
                    <a:pt x="9270095" y="662743"/>
                  </a:lnTo>
                  <a:lnTo>
                    <a:pt x="9248492" y="671483"/>
                  </a:lnTo>
                  <a:lnTo>
                    <a:pt x="9226836" y="680177"/>
                  </a:lnTo>
                  <a:lnTo>
                    <a:pt x="9205129" y="688820"/>
                  </a:lnTo>
                  <a:lnTo>
                    <a:pt x="9183372" y="697407"/>
                  </a:lnTo>
                  <a:lnTo>
                    <a:pt x="9161568" y="705934"/>
                  </a:lnTo>
                  <a:lnTo>
                    <a:pt x="9139719" y="714396"/>
                  </a:lnTo>
                  <a:lnTo>
                    <a:pt x="9117829" y="722788"/>
                  </a:lnTo>
                  <a:lnTo>
                    <a:pt x="9095897" y="731106"/>
                  </a:lnTo>
                  <a:lnTo>
                    <a:pt x="9073927" y="739345"/>
                  </a:lnTo>
                  <a:lnTo>
                    <a:pt x="9051920" y="747501"/>
                  </a:lnTo>
                  <a:lnTo>
                    <a:pt x="9029879" y="755570"/>
                  </a:lnTo>
                  <a:lnTo>
                    <a:pt x="9007805" y="763545"/>
                  </a:lnTo>
                  <a:lnTo>
                    <a:pt x="8985701" y="771424"/>
                  </a:lnTo>
                  <a:lnTo>
                    <a:pt x="8963569" y="779201"/>
                  </a:lnTo>
                  <a:lnTo>
                    <a:pt x="8941411" y="786871"/>
                  </a:lnTo>
                  <a:lnTo>
                    <a:pt x="8919228" y="794431"/>
                  </a:lnTo>
                  <a:lnTo>
                    <a:pt x="8897025" y="801874"/>
                  </a:lnTo>
                  <a:lnTo>
                    <a:pt x="8874801" y="809198"/>
                  </a:lnTo>
                  <a:lnTo>
                    <a:pt x="8852559" y="816398"/>
                  </a:lnTo>
                  <a:lnTo>
                    <a:pt x="8830300" y="823467"/>
                  </a:lnTo>
                  <a:lnTo>
                    <a:pt x="8808031" y="830403"/>
                  </a:lnTo>
                  <a:lnTo>
                    <a:pt x="8785747" y="837200"/>
                  </a:lnTo>
                  <a:lnTo>
                    <a:pt x="8763455" y="843854"/>
                  </a:lnTo>
                  <a:lnTo>
                    <a:pt x="8741155" y="850360"/>
                  </a:lnTo>
                  <a:lnTo>
                    <a:pt x="8718849" y="856713"/>
                  </a:lnTo>
                  <a:lnTo>
                    <a:pt x="8696539" y="862909"/>
                  </a:lnTo>
                  <a:lnTo>
                    <a:pt x="8674229" y="868944"/>
                  </a:lnTo>
                  <a:lnTo>
                    <a:pt x="8651923" y="874813"/>
                  </a:lnTo>
                  <a:lnTo>
                    <a:pt x="8629615" y="880510"/>
                  </a:lnTo>
                  <a:lnTo>
                    <a:pt x="8607313" y="886032"/>
                  </a:lnTo>
                  <a:lnTo>
                    <a:pt x="8585020" y="891374"/>
                  </a:lnTo>
                  <a:lnTo>
                    <a:pt x="8562733" y="896530"/>
                  </a:lnTo>
                  <a:lnTo>
                    <a:pt x="8540458" y="901497"/>
                  </a:lnTo>
                  <a:lnTo>
                    <a:pt x="8518196" y="906270"/>
                  </a:lnTo>
                  <a:lnTo>
                    <a:pt x="8495949" y="910843"/>
                  </a:lnTo>
                  <a:lnTo>
                    <a:pt x="8473719" y="915214"/>
                  </a:lnTo>
                  <a:lnTo>
                    <a:pt x="8451512" y="919377"/>
                  </a:lnTo>
                  <a:lnTo>
                    <a:pt x="8429321" y="923326"/>
                  </a:lnTo>
                  <a:lnTo>
                    <a:pt x="8407155" y="927058"/>
                  </a:lnTo>
                  <a:lnTo>
                    <a:pt x="8385014" y="930567"/>
                  </a:lnTo>
                  <a:lnTo>
                    <a:pt x="8362902" y="933850"/>
                  </a:lnTo>
                  <a:lnTo>
                    <a:pt x="8340818" y="936901"/>
                  </a:lnTo>
                  <a:lnTo>
                    <a:pt x="8318766" y="939716"/>
                  </a:lnTo>
                  <a:lnTo>
                    <a:pt x="8296749" y="942290"/>
                  </a:lnTo>
                  <a:lnTo>
                    <a:pt x="8274765" y="944618"/>
                  </a:lnTo>
                  <a:lnTo>
                    <a:pt x="8252820" y="946696"/>
                  </a:lnTo>
                  <a:lnTo>
                    <a:pt x="8230823" y="948526"/>
                  </a:lnTo>
                  <a:lnTo>
                    <a:pt x="8186926" y="951290"/>
                  </a:lnTo>
                  <a:lnTo>
                    <a:pt x="8164814" y="952220"/>
                  </a:lnTo>
                  <a:lnTo>
                    <a:pt x="8142638" y="952855"/>
                  </a:lnTo>
                  <a:lnTo>
                    <a:pt x="8120394" y="953200"/>
                  </a:lnTo>
                  <a:lnTo>
                    <a:pt x="8098087" y="953261"/>
                  </a:lnTo>
                  <a:lnTo>
                    <a:pt x="8075718" y="953046"/>
                  </a:lnTo>
                  <a:lnTo>
                    <a:pt x="8053287" y="952560"/>
                  </a:lnTo>
                  <a:lnTo>
                    <a:pt x="8030798" y="951810"/>
                  </a:lnTo>
                  <a:lnTo>
                    <a:pt x="8008252" y="950802"/>
                  </a:lnTo>
                  <a:lnTo>
                    <a:pt x="7985650" y="949544"/>
                  </a:lnTo>
                  <a:lnTo>
                    <a:pt x="7962991" y="948040"/>
                  </a:lnTo>
                  <a:lnTo>
                    <a:pt x="7940281" y="946298"/>
                  </a:lnTo>
                  <a:lnTo>
                    <a:pt x="7917520" y="944324"/>
                  </a:lnTo>
                  <a:lnTo>
                    <a:pt x="7894709" y="942124"/>
                  </a:lnTo>
                  <a:lnTo>
                    <a:pt x="7871850" y="939703"/>
                  </a:lnTo>
                  <a:lnTo>
                    <a:pt x="7848943" y="937071"/>
                  </a:lnTo>
                  <a:lnTo>
                    <a:pt x="7825991" y="934230"/>
                  </a:lnTo>
                  <a:lnTo>
                    <a:pt x="7802996" y="931189"/>
                  </a:lnTo>
                  <a:lnTo>
                    <a:pt x="7779960" y="927955"/>
                  </a:lnTo>
                  <a:lnTo>
                    <a:pt x="7756881" y="924532"/>
                  </a:lnTo>
                  <a:lnTo>
                    <a:pt x="7733763" y="920927"/>
                  </a:lnTo>
                  <a:lnTo>
                    <a:pt x="7710608" y="917147"/>
                  </a:lnTo>
                  <a:lnTo>
                    <a:pt x="7687417" y="913196"/>
                  </a:lnTo>
                  <a:lnTo>
                    <a:pt x="7664192" y="909085"/>
                  </a:lnTo>
                  <a:lnTo>
                    <a:pt x="7640933" y="904815"/>
                  </a:lnTo>
                  <a:lnTo>
                    <a:pt x="7617643" y="900396"/>
                  </a:lnTo>
                  <a:lnTo>
                    <a:pt x="7594322" y="895832"/>
                  </a:lnTo>
                  <a:lnTo>
                    <a:pt x="7570973" y="891130"/>
                  </a:lnTo>
                  <a:lnTo>
                    <a:pt x="7547597" y="886296"/>
                  </a:lnTo>
                  <a:lnTo>
                    <a:pt x="7524196" y="881337"/>
                  </a:lnTo>
                  <a:lnTo>
                    <a:pt x="7500771" y="876259"/>
                  </a:lnTo>
                  <a:lnTo>
                    <a:pt x="7477324" y="871068"/>
                  </a:lnTo>
                  <a:lnTo>
                    <a:pt x="7453856" y="865769"/>
                  </a:lnTo>
                  <a:lnTo>
                    <a:pt x="7430368" y="860371"/>
                  </a:lnTo>
                  <a:lnTo>
                    <a:pt x="7406862" y="854878"/>
                  </a:lnTo>
                  <a:lnTo>
                    <a:pt x="7383341" y="849297"/>
                  </a:lnTo>
                  <a:lnTo>
                    <a:pt x="7359805" y="843634"/>
                  </a:lnTo>
                  <a:lnTo>
                    <a:pt x="7336256" y="837895"/>
                  </a:lnTo>
                  <a:lnTo>
                    <a:pt x="7312695" y="832086"/>
                  </a:lnTo>
                  <a:lnTo>
                    <a:pt x="7289125" y="826215"/>
                  </a:lnTo>
                  <a:lnTo>
                    <a:pt x="7265545" y="820287"/>
                  </a:lnTo>
                  <a:lnTo>
                    <a:pt x="7241959" y="814307"/>
                  </a:lnTo>
                  <a:lnTo>
                    <a:pt x="7218368" y="808282"/>
                  </a:lnTo>
                  <a:lnTo>
                    <a:pt x="7194773" y="802219"/>
                  </a:lnTo>
                  <a:lnTo>
                    <a:pt x="7171176" y="796124"/>
                  </a:lnTo>
                  <a:lnTo>
                    <a:pt x="7147578" y="790003"/>
                  </a:lnTo>
                  <a:lnTo>
                    <a:pt x="7123982" y="783862"/>
                  </a:lnTo>
                  <a:lnTo>
                    <a:pt x="7100388" y="777706"/>
                  </a:lnTo>
                  <a:lnTo>
                    <a:pt x="7076800" y="771544"/>
                  </a:lnTo>
                  <a:lnTo>
                    <a:pt x="7053216" y="765380"/>
                  </a:lnTo>
                  <a:lnTo>
                    <a:pt x="7029639" y="759221"/>
                  </a:lnTo>
                  <a:lnTo>
                    <a:pt x="7006072" y="753072"/>
                  </a:lnTo>
                  <a:lnTo>
                    <a:pt x="6982515" y="746941"/>
                  </a:lnTo>
                  <a:lnTo>
                    <a:pt x="6958970" y="740833"/>
                  </a:lnTo>
                  <a:lnTo>
                    <a:pt x="6935441" y="734755"/>
                  </a:lnTo>
                  <a:lnTo>
                    <a:pt x="6911925" y="728712"/>
                  </a:lnTo>
                  <a:lnTo>
                    <a:pt x="6888427" y="722711"/>
                  </a:lnTo>
                  <a:lnTo>
                    <a:pt x="6864948" y="716758"/>
                  </a:lnTo>
                  <a:lnTo>
                    <a:pt x="6841489" y="710860"/>
                  </a:lnTo>
                  <a:lnTo>
                    <a:pt x="6818052" y="705021"/>
                  </a:lnTo>
                  <a:lnTo>
                    <a:pt x="6794639" y="699249"/>
                  </a:lnTo>
                  <a:lnTo>
                    <a:pt x="6771249" y="693550"/>
                  </a:lnTo>
                  <a:lnTo>
                    <a:pt x="6747889" y="687930"/>
                  </a:lnTo>
                  <a:lnTo>
                    <a:pt x="6724555" y="682394"/>
                  </a:lnTo>
                  <a:lnTo>
                    <a:pt x="6701253" y="676950"/>
                  </a:lnTo>
                  <a:lnTo>
                    <a:pt x="6677981" y="671603"/>
                  </a:lnTo>
                  <a:lnTo>
                    <a:pt x="6654744" y="666360"/>
                  </a:lnTo>
                  <a:lnTo>
                    <a:pt x="6631542" y="661226"/>
                  </a:lnTo>
                  <a:lnTo>
                    <a:pt x="6608375" y="656208"/>
                  </a:lnTo>
                  <a:lnTo>
                    <a:pt x="6585248" y="651311"/>
                  </a:lnTo>
                  <a:lnTo>
                    <a:pt x="6562160" y="646543"/>
                  </a:lnTo>
                  <a:lnTo>
                    <a:pt x="6539116" y="641909"/>
                  </a:lnTo>
                  <a:lnTo>
                    <a:pt x="6516114" y="637415"/>
                  </a:lnTo>
                  <a:lnTo>
                    <a:pt x="6493156" y="633067"/>
                  </a:lnTo>
                  <a:lnTo>
                    <a:pt x="6470246" y="628872"/>
                  </a:lnTo>
                  <a:lnTo>
                    <a:pt x="6447383" y="624835"/>
                  </a:lnTo>
                  <a:lnTo>
                    <a:pt x="6424571" y="620963"/>
                  </a:lnTo>
                  <a:lnTo>
                    <a:pt x="6401811" y="617262"/>
                  </a:lnTo>
                  <a:lnTo>
                    <a:pt x="6379103" y="613738"/>
                  </a:lnTo>
                  <a:lnTo>
                    <a:pt x="6356453" y="610397"/>
                  </a:lnTo>
                  <a:lnTo>
                    <a:pt x="6333858" y="607245"/>
                  </a:lnTo>
                  <a:lnTo>
                    <a:pt x="6311321" y="604288"/>
                  </a:lnTo>
                  <a:lnTo>
                    <a:pt x="6288846" y="601532"/>
                  </a:lnTo>
                  <a:lnTo>
                    <a:pt x="6266431" y="598984"/>
                  </a:lnTo>
                  <a:lnTo>
                    <a:pt x="6244080" y="596649"/>
                  </a:lnTo>
                  <a:lnTo>
                    <a:pt x="6221794" y="594533"/>
                  </a:lnTo>
                  <a:lnTo>
                    <a:pt x="6199576" y="592643"/>
                  </a:lnTo>
                  <a:lnTo>
                    <a:pt x="6177425" y="590984"/>
                  </a:lnTo>
                  <a:lnTo>
                    <a:pt x="6155346" y="589563"/>
                  </a:lnTo>
                  <a:lnTo>
                    <a:pt x="6133337" y="588385"/>
                  </a:lnTo>
                  <a:lnTo>
                    <a:pt x="6111403" y="587457"/>
                  </a:lnTo>
                  <a:lnTo>
                    <a:pt x="6089542" y="586784"/>
                  </a:lnTo>
                  <a:lnTo>
                    <a:pt x="6067760" y="586373"/>
                  </a:lnTo>
                  <a:lnTo>
                    <a:pt x="6046056" y="586229"/>
                  </a:lnTo>
                  <a:lnTo>
                    <a:pt x="6024430" y="586358"/>
                  </a:lnTo>
                  <a:lnTo>
                    <a:pt x="6002889" y="586767"/>
                  </a:lnTo>
                  <a:lnTo>
                    <a:pt x="5981429" y="587462"/>
                  </a:lnTo>
                  <a:lnTo>
                    <a:pt x="5960054" y="588447"/>
                  </a:lnTo>
                  <a:lnTo>
                    <a:pt x="5938881" y="589722"/>
                  </a:lnTo>
                  <a:lnTo>
                    <a:pt x="5896311" y="593076"/>
                  </a:lnTo>
                  <a:lnTo>
                    <a:pt x="5875145" y="595101"/>
                  </a:lnTo>
                  <a:lnTo>
                    <a:pt x="5854028" y="597355"/>
                  </a:lnTo>
                  <a:lnTo>
                    <a:pt x="5832961" y="599833"/>
                  </a:lnTo>
                  <a:lnTo>
                    <a:pt x="5811937" y="602532"/>
                  </a:lnTo>
                  <a:lnTo>
                    <a:pt x="5790960" y="605446"/>
                  </a:lnTo>
                  <a:lnTo>
                    <a:pt x="5770029" y="608572"/>
                  </a:lnTo>
                  <a:lnTo>
                    <a:pt x="5749141" y="611906"/>
                  </a:lnTo>
                  <a:lnTo>
                    <a:pt x="5728297" y="615444"/>
                  </a:lnTo>
                  <a:lnTo>
                    <a:pt x="5707495" y="619181"/>
                  </a:lnTo>
                  <a:lnTo>
                    <a:pt x="5686736" y="623114"/>
                  </a:lnTo>
                  <a:lnTo>
                    <a:pt x="5666019" y="627237"/>
                  </a:lnTo>
                  <a:lnTo>
                    <a:pt x="5645340" y="631547"/>
                  </a:lnTo>
                  <a:lnTo>
                    <a:pt x="5624703" y="636040"/>
                  </a:lnTo>
                  <a:lnTo>
                    <a:pt x="5604103" y="640712"/>
                  </a:lnTo>
                  <a:lnTo>
                    <a:pt x="5583542" y="645557"/>
                  </a:lnTo>
                  <a:lnTo>
                    <a:pt x="5563017" y="650573"/>
                  </a:lnTo>
                  <a:lnTo>
                    <a:pt x="5542531" y="655755"/>
                  </a:lnTo>
                  <a:lnTo>
                    <a:pt x="5522079" y="661098"/>
                  </a:lnTo>
                  <a:lnTo>
                    <a:pt x="5501664" y="666599"/>
                  </a:lnTo>
                  <a:lnTo>
                    <a:pt x="5481283" y="672254"/>
                  </a:lnTo>
                  <a:lnTo>
                    <a:pt x="5460935" y="678057"/>
                  </a:lnTo>
                  <a:lnTo>
                    <a:pt x="5440621" y="684006"/>
                  </a:lnTo>
                  <a:lnTo>
                    <a:pt x="5420339" y="690095"/>
                  </a:lnTo>
                  <a:lnTo>
                    <a:pt x="5400089" y="696321"/>
                  </a:lnTo>
                  <a:lnTo>
                    <a:pt x="5379870" y="702679"/>
                  </a:lnTo>
                  <a:lnTo>
                    <a:pt x="5359682" y="709165"/>
                  </a:lnTo>
                  <a:lnTo>
                    <a:pt x="5339522" y="715775"/>
                  </a:lnTo>
                  <a:lnTo>
                    <a:pt x="5319392" y="722505"/>
                  </a:lnTo>
                  <a:lnTo>
                    <a:pt x="5299289" y="729351"/>
                  </a:lnTo>
                  <a:lnTo>
                    <a:pt x="5279214" y="736307"/>
                  </a:lnTo>
                  <a:lnTo>
                    <a:pt x="5259166" y="743371"/>
                  </a:lnTo>
                  <a:lnTo>
                    <a:pt x="5239144" y="750537"/>
                  </a:lnTo>
                  <a:lnTo>
                    <a:pt x="5219146" y="757802"/>
                  </a:lnTo>
                  <a:lnTo>
                    <a:pt x="5199174" y="765162"/>
                  </a:lnTo>
                  <a:lnTo>
                    <a:pt x="5179226" y="772612"/>
                  </a:lnTo>
                  <a:lnTo>
                    <a:pt x="5159300" y="780147"/>
                  </a:lnTo>
                  <a:lnTo>
                    <a:pt x="5139397" y="787764"/>
                  </a:lnTo>
                  <a:lnTo>
                    <a:pt x="5119516" y="795458"/>
                  </a:lnTo>
                  <a:lnTo>
                    <a:pt x="5099656" y="803226"/>
                  </a:lnTo>
                  <a:lnTo>
                    <a:pt x="5079816" y="811063"/>
                  </a:lnTo>
                  <a:lnTo>
                    <a:pt x="5059996" y="818964"/>
                  </a:lnTo>
                  <a:lnTo>
                    <a:pt x="5040194" y="826925"/>
                  </a:lnTo>
                  <a:lnTo>
                    <a:pt x="5020413" y="834943"/>
                  </a:lnTo>
                  <a:lnTo>
                    <a:pt x="5000646" y="843013"/>
                  </a:lnTo>
                  <a:lnTo>
                    <a:pt x="4980898" y="851131"/>
                  </a:lnTo>
                  <a:lnTo>
                    <a:pt x="4961164" y="859292"/>
                  </a:lnTo>
                  <a:lnTo>
                    <a:pt x="4941448" y="867492"/>
                  </a:lnTo>
                  <a:lnTo>
                    <a:pt x="4921745" y="875727"/>
                  </a:lnTo>
                  <a:lnTo>
                    <a:pt x="4902056" y="883993"/>
                  </a:lnTo>
                  <a:lnTo>
                    <a:pt x="4882379" y="892285"/>
                  </a:lnTo>
                  <a:lnTo>
                    <a:pt x="4862716" y="900600"/>
                  </a:lnTo>
                  <a:lnTo>
                    <a:pt x="4843065" y="908932"/>
                  </a:lnTo>
                  <a:lnTo>
                    <a:pt x="4823424" y="917278"/>
                  </a:lnTo>
                  <a:lnTo>
                    <a:pt x="4803793" y="925633"/>
                  </a:lnTo>
                  <a:lnTo>
                    <a:pt x="4784173" y="933994"/>
                  </a:lnTo>
                  <a:lnTo>
                    <a:pt x="4764560" y="942355"/>
                  </a:lnTo>
                  <a:lnTo>
                    <a:pt x="4744956" y="950713"/>
                  </a:lnTo>
                  <a:lnTo>
                    <a:pt x="4725361" y="959063"/>
                  </a:lnTo>
                  <a:lnTo>
                    <a:pt x="4705770" y="967401"/>
                  </a:lnTo>
                  <a:lnTo>
                    <a:pt x="4686185" y="975723"/>
                  </a:lnTo>
                  <a:lnTo>
                    <a:pt x="4666607" y="984025"/>
                  </a:lnTo>
                  <a:lnTo>
                    <a:pt x="4647032" y="992301"/>
                  </a:lnTo>
                  <a:lnTo>
                    <a:pt x="4627460" y="1000548"/>
                  </a:lnTo>
                  <a:lnTo>
                    <a:pt x="4607893" y="1008763"/>
                  </a:lnTo>
                  <a:lnTo>
                    <a:pt x="4588326" y="1016940"/>
                  </a:lnTo>
                  <a:lnTo>
                    <a:pt x="4568761" y="1025074"/>
                  </a:lnTo>
                  <a:lnTo>
                    <a:pt x="4549197" y="1033163"/>
                  </a:lnTo>
                  <a:lnTo>
                    <a:pt x="4529633" y="1041201"/>
                  </a:lnTo>
                  <a:lnTo>
                    <a:pt x="4510068" y="1049184"/>
                  </a:lnTo>
                  <a:lnTo>
                    <a:pt x="4490501" y="1057109"/>
                  </a:lnTo>
                  <a:lnTo>
                    <a:pt x="4470933" y="1064970"/>
                  </a:lnTo>
                  <a:lnTo>
                    <a:pt x="4451360" y="1072763"/>
                  </a:lnTo>
                  <a:lnTo>
                    <a:pt x="4431785" y="1080485"/>
                  </a:lnTo>
                  <a:lnTo>
                    <a:pt x="4412203" y="1088130"/>
                  </a:lnTo>
                  <a:lnTo>
                    <a:pt x="4392617" y="1095695"/>
                  </a:lnTo>
                  <a:lnTo>
                    <a:pt x="4373025" y="1103174"/>
                  </a:lnTo>
                  <a:lnTo>
                    <a:pt x="4353426" y="1110565"/>
                  </a:lnTo>
                  <a:lnTo>
                    <a:pt x="4333819" y="1117862"/>
                  </a:lnTo>
                  <a:lnTo>
                    <a:pt x="4314205" y="1125063"/>
                  </a:lnTo>
                  <a:lnTo>
                    <a:pt x="4294580" y="1132160"/>
                  </a:lnTo>
                  <a:lnTo>
                    <a:pt x="4274945" y="1139152"/>
                  </a:lnTo>
                  <a:lnTo>
                    <a:pt x="4255302" y="1146033"/>
                  </a:lnTo>
                  <a:lnTo>
                    <a:pt x="4235646" y="1152798"/>
                  </a:lnTo>
                  <a:lnTo>
                    <a:pt x="4215976" y="1159445"/>
                  </a:lnTo>
                  <a:lnTo>
                    <a:pt x="4196295" y="1165967"/>
                  </a:lnTo>
                  <a:lnTo>
                    <a:pt x="4176599" y="1172363"/>
                  </a:lnTo>
                  <a:lnTo>
                    <a:pt x="4156889" y="1178626"/>
                  </a:lnTo>
                  <a:lnTo>
                    <a:pt x="4137165" y="1184752"/>
                  </a:lnTo>
                  <a:lnTo>
                    <a:pt x="4117423" y="1190737"/>
                  </a:lnTo>
                  <a:lnTo>
                    <a:pt x="4097665" y="1196577"/>
                  </a:lnTo>
                  <a:lnTo>
                    <a:pt x="4077889" y="1202268"/>
                  </a:lnTo>
                  <a:lnTo>
                    <a:pt x="4058095" y="1207804"/>
                  </a:lnTo>
                  <a:lnTo>
                    <a:pt x="4038282" y="1213182"/>
                  </a:lnTo>
                  <a:lnTo>
                    <a:pt x="4018449" y="1218398"/>
                  </a:lnTo>
                  <a:lnTo>
                    <a:pt x="3998597" y="1223447"/>
                  </a:lnTo>
                  <a:lnTo>
                    <a:pt x="3978721" y="1228324"/>
                  </a:lnTo>
                  <a:lnTo>
                    <a:pt x="3958824" y="1233025"/>
                  </a:lnTo>
                  <a:lnTo>
                    <a:pt x="3938835" y="1237562"/>
                  </a:lnTo>
                  <a:lnTo>
                    <a:pt x="3898983" y="1246186"/>
                  </a:lnTo>
                  <a:lnTo>
                    <a:pt x="3878941" y="1250353"/>
                  </a:lnTo>
                  <a:lnTo>
                    <a:pt x="3858836" y="1254423"/>
                  </a:lnTo>
                  <a:lnTo>
                    <a:pt x="3838674" y="1258397"/>
                  </a:lnTo>
                  <a:lnTo>
                    <a:pt x="3818456" y="1262278"/>
                  </a:lnTo>
                  <a:lnTo>
                    <a:pt x="3798183" y="1266066"/>
                  </a:lnTo>
                  <a:lnTo>
                    <a:pt x="3777858" y="1269765"/>
                  </a:lnTo>
                  <a:lnTo>
                    <a:pt x="3757483" y="1273377"/>
                  </a:lnTo>
                  <a:lnTo>
                    <a:pt x="3737060" y="1276901"/>
                  </a:lnTo>
                  <a:lnTo>
                    <a:pt x="3716593" y="1280341"/>
                  </a:lnTo>
                  <a:lnTo>
                    <a:pt x="3696082" y="1283699"/>
                  </a:lnTo>
                  <a:lnTo>
                    <a:pt x="3675530" y="1286976"/>
                  </a:lnTo>
                  <a:lnTo>
                    <a:pt x="3654938" y="1290173"/>
                  </a:lnTo>
                  <a:lnTo>
                    <a:pt x="3634311" y="1293294"/>
                  </a:lnTo>
                  <a:lnTo>
                    <a:pt x="3613649" y="1296340"/>
                  </a:lnTo>
                  <a:lnTo>
                    <a:pt x="3592955" y="1299312"/>
                  </a:lnTo>
                  <a:lnTo>
                    <a:pt x="3572231" y="1302213"/>
                  </a:lnTo>
                  <a:lnTo>
                    <a:pt x="3551479" y="1305043"/>
                  </a:lnTo>
                  <a:lnTo>
                    <a:pt x="3530702" y="1307806"/>
                  </a:lnTo>
                  <a:lnTo>
                    <a:pt x="3509901" y="1310502"/>
                  </a:lnTo>
                  <a:lnTo>
                    <a:pt x="3489079" y="1313134"/>
                  </a:lnTo>
                  <a:lnTo>
                    <a:pt x="3468238" y="1315704"/>
                  </a:lnTo>
                  <a:lnTo>
                    <a:pt x="3447380" y="1318213"/>
                  </a:lnTo>
                  <a:lnTo>
                    <a:pt x="3426508" y="1320664"/>
                  </a:lnTo>
                  <a:lnTo>
                    <a:pt x="3405624" y="1323057"/>
                  </a:lnTo>
                  <a:lnTo>
                    <a:pt x="3384728" y="1325395"/>
                  </a:lnTo>
                  <a:lnTo>
                    <a:pt x="3363826" y="1327680"/>
                  </a:lnTo>
                  <a:lnTo>
                    <a:pt x="3342918" y="1329912"/>
                  </a:lnTo>
                  <a:lnTo>
                    <a:pt x="3322006" y="1332096"/>
                  </a:lnTo>
                  <a:lnTo>
                    <a:pt x="3301094" y="1334231"/>
                  </a:lnTo>
                  <a:lnTo>
                    <a:pt x="3280181" y="1336320"/>
                  </a:lnTo>
                  <a:lnTo>
                    <a:pt x="3259273" y="1338365"/>
                  </a:lnTo>
                  <a:lnTo>
                    <a:pt x="3238369" y="1340368"/>
                  </a:lnTo>
                  <a:lnTo>
                    <a:pt x="3217473" y="1342330"/>
                  </a:lnTo>
                  <a:lnTo>
                    <a:pt x="3196587" y="1344253"/>
                  </a:lnTo>
                  <a:lnTo>
                    <a:pt x="3175713" y="1346139"/>
                  </a:lnTo>
                  <a:lnTo>
                    <a:pt x="3154853" y="1347989"/>
                  </a:lnTo>
                  <a:lnTo>
                    <a:pt x="3134010" y="1349806"/>
                  </a:lnTo>
                  <a:lnTo>
                    <a:pt x="3113185" y="1351592"/>
                  </a:lnTo>
                  <a:lnTo>
                    <a:pt x="3092381" y="1353348"/>
                  </a:lnTo>
                  <a:lnTo>
                    <a:pt x="3071600" y="1355076"/>
                  </a:lnTo>
                  <a:lnTo>
                    <a:pt x="3050845" y="1356778"/>
                  </a:lnTo>
                  <a:lnTo>
                    <a:pt x="3030118" y="1358455"/>
                  </a:lnTo>
                  <a:lnTo>
                    <a:pt x="3009420" y="1360110"/>
                  </a:lnTo>
                  <a:lnTo>
                    <a:pt x="2988754" y="1361745"/>
                  </a:lnTo>
                  <a:lnTo>
                    <a:pt x="2968122" y="1363360"/>
                  </a:lnTo>
                  <a:lnTo>
                    <a:pt x="2947527" y="1364958"/>
                  </a:lnTo>
                  <a:lnTo>
                    <a:pt x="2926970" y="1366540"/>
                  </a:lnTo>
                  <a:lnTo>
                    <a:pt x="2906456" y="1368110"/>
                  </a:lnTo>
                  <a:lnTo>
                    <a:pt x="2885982" y="1369667"/>
                  </a:lnTo>
                  <a:lnTo>
                    <a:pt x="2865556" y="1371215"/>
                  </a:lnTo>
                  <a:lnTo>
                    <a:pt x="2845176" y="1372755"/>
                  </a:lnTo>
                  <a:lnTo>
                    <a:pt x="2824847" y="1374288"/>
                  </a:lnTo>
                  <a:lnTo>
                    <a:pt x="2804569" y="1375817"/>
                  </a:lnTo>
                  <a:lnTo>
                    <a:pt x="2784346" y="1377344"/>
                  </a:lnTo>
                  <a:lnTo>
                    <a:pt x="2764179" y="1378868"/>
                  </a:lnTo>
                  <a:lnTo>
                    <a:pt x="2744072" y="1380395"/>
                  </a:lnTo>
                  <a:lnTo>
                    <a:pt x="2724025" y="1381924"/>
                  </a:lnTo>
                  <a:lnTo>
                    <a:pt x="2704042" y="1383458"/>
                  </a:lnTo>
                  <a:lnTo>
                    <a:pt x="2684123" y="1384998"/>
                  </a:lnTo>
                  <a:lnTo>
                    <a:pt x="2664273" y="1386546"/>
                  </a:lnTo>
                  <a:lnTo>
                    <a:pt x="2644493" y="1388104"/>
                  </a:lnTo>
                  <a:lnTo>
                    <a:pt x="2624784" y="1389674"/>
                  </a:lnTo>
                  <a:lnTo>
                    <a:pt x="2605151" y="1391257"/>
                  </a:lnTo>
                  <a:lnTo>
                    <a:pt x="2585594" y="1392856"/>
                  </a:lnTo>
                  <a:lnTo>
                    <a:pt x="2566116" y="1394472"/>
                  </a:lnTo>
                  <a:lnTo>
                    <a:pt x="2546719" y="1396107"/>
                  </a:lnTo>
                  <a:lnTo>
                    <a:pt x="2527406" y="1397762"/>
                  </a:lnTo>
                  <a:lnTo>
                    <a:pt x="2508178" y="1399440"/>
                  </a:lnTo>
                  <a:lnTo>
                    <a:pt x="2489039" y="1401143"/>
                  </a:lnTo>
                  <a:lnTo>
                    <a:pt x="2469989" y="1402871"/>
                  </a:lnTo>
                  <a:lnTo>
                    <a:pt x="2451032" y="1404628"/>
                  </a:lnTo>
                  <a:lnTo>
                    <a:pt x="2432170" y="1406414"/>
                  </a:lnTo>
                  <a:lnTo>
                    <a:pt x="2413405" y="1408232"/>
                  </a:lnTo>
                  <a:lnTo>
                    <a:pt x="2394739" y="1410083"/>
                  </a:lnTo>
                  <a:lnTo>
                    <a:pt x="2376174" y="1411969"/>
                  </a:lnTo>
                  <a:lnTo>
                    <a:pt x="2357713" y="1413892"/>
                  </a:lnTo>
                  <a:lnTo>
                    <a:pt x="2339358" y="1415853"/>
                  </a:lnTo>
                  <a:lnTo>
                    <a:pt x="2321112" y="1417855"/>
                  </a:lnTo>
                  <a:lnTo>
                    <a:pt x="2302977" y="1419900"/>
                  </a:lnTo>
                  <a:lnTo>
                    <a:pt x="2284953" y="1421988"/>
                  </a:lnTo>
                  <a:lnTo>
                    <a:pt x="2267045" y="1424122"/>
                  </a:lnTo>
                  <a:lnTo>
                    <a:pt x="2249256" y="1426304"/>
                  </a:lnTo>
                  <a:lnTo>
                    <a:pt x="2231584" y="1428535"/>
                  </a:lnTo>
                  <a:lnTo>
                    <a:pt x="2214035" y="1430817"/>
                  </a:lnTo>
                  <a:lnTo>
                    <a:pt x="2196610" y="1433151"/>
                  </a:lnTo>
                  <a:lnTo>
                    <a:pt x="2179313" y="1435541"/>
                  </a:lnTo>
                  <a:lnTo>
                    <a:pt x="2162143" y="1437986"/>
                  </a:lnTo>
                  <a:lnTo>
                    <a:pt x="2145106" y="1440491"/>
                  </a:lnTo>
                  <a:lnTo>
                    <a:pt x="2128201" y="1443055"/>
                  </a:lnTo>
                  <a:lnTo>
                    <a:pt x="2111432" y="1445681"/>
                  </a:lnTo>
                  <a:lnTo>
                    <a:pt x="2094801" y="1448370"/>
                  </a:lnTo>
                  <a:lnTo>
                    <a:pt x="2078310" y="1451124"/>
                  </a:lnTo>
                  <a:lnTo>
                    <a:pt x="2061962" y="1453945"/>
                  </a:lnTo>
                  <a:lnTo>
                    <a:pt x="2045759" y="1456834"/>
                  </a:lnTo>
                  <a:lnTo>
                    <a:pt x="2029704" y="1459795"/>
                  </a:lnTo>
                  <a:lnTo>
                    <a:pt x="2013797" y="1462827"/>
                  </a:lnTo>
                  <a:lnTo>
                    <a:pt x="1998042" y="1465933"/>
                  </a:lnTo>
                  <a:lnTo>
                    <a:pt x="1982494" y="1469103"/>
                  </a:lnTo>
                  <a:lnTo>
                    <a:pt x="1951711" y="1475655"/>
                  </a:lnTo>
                  <a:lnTo>
                    <a:pt x="1936597" y="1478997"/>
                  </a:lnTo>
                  <a:lnTo>
                    <a:pt x="1921651" y="1482385"/>
                  </a:lnTo>
                  <a:lnTo>
                    <a:pt x="1906867" y="1485816"/>
                  </a:lnTo>
                  <a:lnTo>
                    <a:pt x="1892247" y="1489292"/>
                  </a:lnTo>
                  <a:lnTo>
                    <a:pt x="1877784" y="1492810"/>
                  </a:lnTo>
                  <a:lnTo>
                    <a:pt x="1863477" y="1496370"/>
                  </a:lnTo>
                  <a:lnTo>
                    <a:pt x="1849321" y="1499972"/>
                  </a:lnTo>
                  <a:lnTo>
                    <a:pt x="1835316" y="1503613"/>
                  </a:lnTo>
                  <a:lnTo>
                    <a:pt x="1821456" y="1507293"/>
                  </a:lnTo>
                  <a:lnTo>
                    <a:pt x="1807742" y="1511012"/>
                  </a:lnTo>
                  <a:lnTo>
                    <a:pt x="1794164" y="1514768"/>
                  </a:lnTo>
                  <a:lnTo>
                    <a:pt x="1780728" y="1518561"/>
                  </a:lnTo>
                  <a:lnTo>
                    <a:pt x="1767424" y="1522390"/>
                  </a:lnTo>
                  <a:lnTo>
                    <a:pt x="1754252" y="1526253"/>
                  </a:lnTo>
                  <a:lnTo>
                    <a:pt x="1741210" y="1530151"/>
                  </a:lnTo>
                  <a:lnTo>
                    <a:pt x="1728291" y="1534081"/>
                  </a:lnTo>
                  <a:lnTo>
                    <a:pt x="1715497" y="1538044"/>
                  </a:lnTo>
                  <a:lnTo>
                    <a:pt x="1702821" y="1542038"/>
                  </a:lnTo>
                  <a:lnTo>
                    <a:pt x="1690263" y="1546062"/>
                  </a:lnTo>
                  <a:lnTo>
                    <a:pt x="1677818" y="1550116"/>
                  </a:lnTo>
                  <a:lnTo>
                    <a:pt x="1665484" y="1554198"/>
                  </a:lnTo>
                  <a:lnTo>
                    <a:pt x="1653258" y="1558309"/>
                  </a:lnTo>
                  <a:lnTo>
                    <a:pt x="1641135" y="1562447"/>
                  </a:lnTo>
                  <a:lnTo>
                    <a:pt x="1629116" y="1566610"/>
                  </a:lnTo>
                  <a:lnTo>
                    <a:pt x="1617195" y="1570799"/>
                  </a:lnTo>
                  <a:lnTo>
                    <a:pt x="1605369" y="1575013"/>
                  </a:lnTo>
                  <a:lnTo>
                    <a:pt x="1593636" y="1579249"/>
                  </a:lnTo>
                  <a:lnTo>
                    <a:pt x="1581994" y="1583509"/>
                  </a:lnTo>
                  <a:lnTo>
                    <a:pt x="1570438" y="1587790"/>
                  </a:lnTo>
                  <a:lnTo>
                    <a:pt x="1558967" y="1592092"/>
                  </a:lnTo>
                  <a:lnTo>
                    <a:pt x="1547575" y="1596414"/>
                  </a:lnTo>
                  <a:lnTo>
                    <a:pt x="1536262" y="1600756"/>
                  </a:lnTo>
                  <a:lnTo>
                    <a:pt x="1525025" y="1605116"/>
                  </a:lnTo>
                  <a:lnTo>
                    <a:pt x="1513859" y="1609493"/>
                  </a:lnTo>
                  <a:lnTo>
                    <a:pt x="1502762" y="1613887"/>
                  </a:lnTo>
                  <a:lnTo>
                    <a:pt x="1491731" y="1618297"/>
                  </a:lnTo>
                  <a:lnTo>
                    <a:pt x="1480763" y="1622722"/>
                  </a:lnTo>
                  <a:lnTo>
                    <a:pt x="1469856" y="1627161"/>
                  </a:lnTo>
                  <a:lnTo>
                    <a:pt x="1459005" y="1631613"/>
                  </a:lnTo>
                  <a:lnTo>
                    <a:pt x="1448210" y="1636077"/>
                  </a:lnTo>
                  <a:lnTo>
                    <a:pt x="1437464" y="1640552"/>
                  </a:lnTo>
                  <a:lnTo>
                    <a:pt x="1426768" y="1645039"/>
                  </a:lnTo>
                  <a:lnTo>
                    <a:pt x="1416117" y="1649535"/>
                  </a:lnTo>
                  <a:lnTo>
                    <a:pt x="1405507" y="1654040"/>
                  </a:lnTo>
                  <a:lnTo>
                    <a:pt x="1394938" y="1658553"/>
                  </a:lnTo>
                  <a:lnTo>
                    <a:pt x="1384406" y="1663073"/>
                  </a:lnTo>
                  <a:lnTo>
                    <a:pt x="1373906" y="1667600"/>
                  </a:lnTo>
                  <a:lnTo>
                    <a:pt x="1363438" y="1672132"/>
                  </a:lnTo>
                  <a:lnTo>
                    <a:pt x="1352996" y="1676668"/>
                  </a:lnTo>
                  <a:lnTo>
                    <a:pt x="1342580" y="1681208"/>
                  </a:lnTo>
                  <a:lnTo>
                    <a:pt x="1332184" y="1685751"/>
                  </a:lnTo>
                  <a:lnTo>
                    <a:pt x="1321809" y="1690295"/>
                  </a:lnTo>
                  <a:lnTo>
                    <a:pt x="1311449" y="1694841"/>
                  </a:lnTo>
                  <a:lnTo>
                    <a:pt x="1301102" y="1699386"/>
                  </a:lnTo>
                  <a:lnTo>
                    <a:pt x="1290764" y="1703931"/>
                  </a:lnTo>
                  <a:lnTo>
                    <a:pt x="1280435" y="1708474"/>
                  </a:lnTo>
                  <a:lnTo>
                    <a:pt x="1270109" y="1713014"/>
                  </a:lnTo>
                  <a:lnTo>
                    <a:pt x="1259785" y="1717551"/>
                  </a:lnTo>
                  <a:lnTo>
                    <a:pt x="1249459" y="1722083"/>
                  </a:lnTo>
                  <a:lnTo>
                    <a:pt x="1239128" y="1726610"/>
                  </a:lnTo>
                  <a:lnTo>
                    <a:pt x="1228790" y="1731131"/>
                  </a:lnTo>
                  <a:lnTo>
                    <a:pt x="1218441" y="1735645"/>
                  </a:lnTo>
                  <a:lnTo>
                    <a:pt x="1208080" y="1740150"/>
                  </a:lnTo>
                  <a:lnTo>
                    <a:pt x="1197702" y="1744647"/>
                  </a:lnTo>
                  <a:lnTo>
                    <a:pt x="1187305" y="1749134"/>
                  </a:lnTo>
                  <a:lnTo>
                    <a:pt x="1176885" y="1753610"/>
                  </a:lnTo>
                  <a:lnTo>
                    <a:pt x="1166441" y="1758074"/>
                  </a:lnTo>
                  <a:lnTo>
                    <a:pt x="1155969" y="1762525"/>
                  </a:lnTo>
                  <a:lnTo>
                    <a:pt x="1145467" y="1766963"/>
                  </a:lnTo>
                  <a:lnTo>
                    <a:pt x="1134931" y="1771387"/>
                  </a:lnTo>
                  <a:lnTo>
                    <a:pt x="1124357" y="1775794"/>
                  </a:lnTo>
                  <a:lnTo>
                    <a:pt x="1113746" y="1780186"/>
                  </a:lnTo>
                  <a:lnTo>
                    <a:pt x="1103091" y="1784559"/>
                  </a:lnTo>
                  <a:lnTo>
                    <a:pt x="1092392" y="1788915"/>
                  </a:lnTo>
                  <a:lnTo>
                    <a:pt x="1081644" y="1793252"/>
                  </a:lnTo>
                  <a:lnTo>
                    <a:pt x="1070845" y="1797568"/>
                  </a:lnTo>
                  <a:lnTo>
                    <a:pt x="1059994" y="1801863"/>
                  </a:lnTo>
                  <a:lnTo>
                    <a:pt x="1049085" y="1806136"/>
                  </a:lnTo>
                  <a:lnTo>
                    <a:pt x="1038117" y="1810386"/>
                  </a:lnTo>
                  <a:lnTo>
                    <a:pt x="1027086" y="1814613"/>
                  </a:lnTo>
                  <a:lnTo>
                    <a:pt x="1015990" y="1818814"/>
                  </a:lnTo>
                  <a:lnTo>
                    <a:pt x="1004827" y="1822990"/>
                  </a:lnTo>
                  <a:lnTo>
                    <a:pt x="993591" y="1827138"/>
                  </a:lnTo>
                  <a:lnTo>
                    <a:pt x="982282" y="1831259"/>
                  </a:lnTo>
                  <a:lnTo>
                    <a:pt x="970897" y="1835351"/>
                  </a:lnTo>
                  <a:lnTo>
                    <a:pt x="959432" y="1839413"/>
                  </a:lnTo>
                  <a:lnTo>
                    <a:pt x="947884" y="1843445"/>
                  </a:lnTo>
                  <a:lnTo>
                    <a:pt x="936253" y="1847446"/>
                  </a:lnTo>
                  <a:lnTo>
                    <a:pt x="924531" y="1851414"/>
                  </a:lnTo>
                  <a:lnTo>
                    <a:pt x="912720" y="1855348"/>
                  </a:lnTo>
                  <a:lnTo>
                    <a:pt x="900814" y="1859248"/>
                  </a:lnTo>
                  <a:lnTo>
                    <a:pt x="888812" y="1863112"/>
                  </a:lnTo>
                  <a:lnTo>
                    <a:pt x="876711" y="1866941"/>
                  </a:lnTo>
                  <a:lnTo>
                    <a:pt x="864507" y="1870732"/>
                  </a:lnTo>
                  <a:lnTo>
                    <a:pt x="852199" y="1874485"/>
                  </a:lnTo>
                  <a:lnTo>
                    <a:pt x="839781" y="1878199"/>
                  </a:lnTo>
                  <a:lnTo>
                    <a:pt x="827253" y="1881873"/>
                  </a:lnTo>
                  <a:lnTo>
                    <a:pt x="814570" y="1885518"/>
                  </a:lnTo>
                  <a:lnTo>
                    <a:pt x="789239" y="1892671"/>
                  </a:lnTo>
                  <a:lnTo>
                    <a:pt x="776527" y="1896224"/>
                  </a:lnTo>
                  <a:lnTo>
                    <a:pt x="763787" y="1899761"/>
                  </a:lnTo>
                  <a:lnTo>
                    <a:pt x="751022" y="1903280"/>
                  </a:lnTo>
                  <a:lnTo>
                    <a:pt x="738230" y="1906782"/>
                  </a:lnTo>
                  <a:lnTo>
                    <a:pt x="725413" y="1910268"/>
                  </a:lnTo>
                  <a:lnTo>
                    <a:pt x="712570" y="1913738"/>
                  </a:lnTo>
                  <a:lnTo>
                    <a:pt x="699703" y="1917192"/>
                  </a:lnTo>
                  <a:lnTo>
                    <a:pt x="686810" y="1920630"/>
                  </a:lnTo>
                  <a:lnTo>
                    <a:pt x="673891" y="1924051"/>
                  </a:lnTo>
                  <a:lnTo>
                    <a:pt x="660951" y="1927458"/>
                  </a:lnTo>
                  <a:lnTo>
                    <a:pt x="647984" y="1930849"/>
                  </a:lnTo>
                  <a:lnTo>
                    <a:pt x="634994" y="1934225"/>
                  </a:lnTo>
                  <a:lnTo>
                    <a:pt x="621981" y="1937585"/>
                  </a:lnTo>
                  <a:lnTo>
                    <a:pt x="608945" y="1940932"/>
                  </a:lnTo>
                  <a:lnTo>
                    <a:pt x="595884" y="1944263"/>
                  </a:lnTo>
                  <a:lnTo>
                    <a:pt x="582802" y="1947579"/>
                  </a:lnTo>
                  <a:lnTo>
                    <a:pt x="569697" y="1950881"/>
                  </a:lnTo>
                  <a:lnTo>
                    <a:pt x="556570" y="1954170"/>
                  </a:lnTo>
                  <a:lnTo>
                    <a:pt x="543421" y="1957444"/>
                  </a:lnTo>
                  <a:lnTo>
                    <a:pt x="530250" y="1960704"/>
                  </a:lnTo>
                  <a:lnTo>
                    <a:pt x="517059" y="1963951"/>
                  </a:lnTo>
                  <a:lnTo>
                    <a:pt x="503845" y="1967184"/>
                  </a:lnTo>
                  <a:lnTo>
                    <a:pt x="490612" y="1970404"/>
                  </a:lnTo>
                  <a:lnTo>
                    <a:pt x="477357" y="1973610"/>
                  </a:lnTo>
                  <a:lnTo>
                    <a:pt x="464082" y="1976804"/>
                  </a:lnTo>
                  <a:lnTo>
                    <a:pt x="450788" y="1979985"/>
                  </a:lnTo>
                  <a:lnTo>
                    <a:pt x="437474" y="1983154"/>
                  </a:lnTo>
                  <a:lnTo>
                    <a:pt x="424139" y="1986309"/>
                  </a:lnTo>
                  <a:lnTo>
                    <a:pt x="410788" y="1989453"/>
                  </a:lnTo>
                  <a:lnTo>
                    <a:pt x="397415" y="1992584"/>
                  </a:lnTo>
                  <a:lnTo>
                    <a:pt x="384026" y="1995704"/>
                  </a:lnTo>
                  <a:lnTo>
                    <a:pt x="370616" y="1998812"/>
                  </a:lnTo>
                  <a:lnTo>
                    <a:pt x="357190" y="2001909"/>
                  </a:lnTo>
                  <a:lnTo>
                    <a:pt x="343745" y="2004994"/>
                  </a:lnTo>
                  <a:lnTo>
                    <a:pt x="330284" y="2008068"/>
                  </a:lnTo>
                  <a:lnTo>
                    <a:pt x="316804" y="2011131"/>
                  </a:lnTo>
                  <a:lnTo>
                    <a:pt x="303309" y="2014183"/>
                  </a:lnTo>
                  <a:lnTo>
                    <a:pt x="289796" y="2017224"/>
                  </a:lnTo>
                  <a:lnTo>
                    <a:pt x="276267" y="2020255"/>
                  </a:lnTo>
                  <a:lnTo>
                    <a:pt x="262722" y="2023276"/>
                  </a:lnTo>
                  <a:lnTo>
                    <a:pt x="249160" y="2026286"/>
                  </a:lnTo>
                  <a:lnTo>
                    <a:pt x="235584" y="2029286"/>
                  </a:lnTo>
                  <a:lnTo>
                    <a:pt x="221992" y="2032277"/>
                  </a:lnTo>
                  <a:lnTo>
                    <a:pt x="208385" y="2035257"/>
                  </a:lnTo>
                  <a:lnTo>
                    <a:pt x="194764" y="2038229"/>
                  </a:lnTo>
                  <a:lnTo>
                    <a:pt x="181128" y="2041191"/>
                  </a:lnTo>
                  <a:lnTo>
                    <a:pt x="167477" y="2044145"/>
                  </a:lnTo>
                  <a:lnTo>
                    <a:pt x="153814" y="2047089"/>
                  </a:lnTo>
                  <a:lnTo>
                    <a:pt x="140136" y="2050025"/>
                  </a:lnTo>
                  <a:lnTo>
                    <a:pt x="126445" y="2052952"/>
                  </a:lnTo>
                  <a:lnTo>
                    <a:pt x="112740" y="2055870"/>
                  </a:lnTo>
                  <a:lnTo>
                    <a:pt x="99023" y="2058780"/>
                  </a:lnTo>
                  <a:lnTo>
                    <a:pt x="85294" y="2061682"/>
                  </a:lnTo>
                  <a:lnTo>
                    <a:pt x="71553" y="2064577"/>
                  </a:lnTo>
                  <a:lnTo>
                    <a:pt x="57799" y="2067464"/>
                  </a:lnTo>
                  <a:lnTo>
                    <a:pt x="44034" y="2070343"/>
                  </a:lnTo>
                  <a:lnTo>
                    <a:pt x="30257" y="2073214"/>
                  </a:lnTo>
                  <a:lnTo>
                    <a:pt x="16470" y="2076079"/>
                  </a:lnTo>
                  <a:lnTo>
                    <a:pt x="2670" y="2078936"/>
                  </a:lnTo>
                  <a:lnTo>
                    <a:pt x="0" y="2079487"/>
                  </a:lnTo>
                  <a:lnTo>
                    <a:pt x="0" y="2047066"/>
                  </a:lnTo>
                  <a:lnTo>
                    <a:pt x="10011" y="2044993"/>
                  </a:lnTo>
                  <a:lnTo>
                    <a:pt x="23778" y="2042133"/>
                  </a:lnTo>
                  <a:lnTo>
                    <a:pt x="37534" y="2039266"/>
                  </a:lnTo>
                  <a:lnTo>
                    <a:pt x="51277" y="2036391"/>
                  </a:lnTo>
                  <a:lnTo>
                    <a:pt x="65009" y="2033509"/>
                  </a:lnTo>
                  <a:lnTo>
                    <a:pt x="78728" y="2030619"/>
                  </a:lnTo>
                  <a:lnTo>
                    <a:pt x="92434" y="2027722"/>
                  </a:lnTo>
                  <a:lnTo>
                    <a:pt x="106127" y="2024817"/>
                  </a:lnTo>
                  <a:lnTo>
                    <a:pt x="119807" y="2021904"/>
                  </a:lnTo>
                  <a:lnTo>
                    <a:pt x="133473" y="2018982"/>
                  </a:lnTo>
                  <a:lnTo>
                    <a:pt x="147125" y="2016052"/>
                  </a:lnTo>
                  <a:lnTo>
                    <a:pt x="160764" y="2013113"/>
                  </a:lnTo>
                  <a:lnTo>
                    <a:pt x="174387" y="2010165"/>
                  </a:lnTo>
                  <a:lnTo>
                    <a:pt x="187996" y="2007209"/>
                  </a:lnTo>
                  <a:lnTo>
                    <a:pt x="201591" y="2004243"/>
                  </a:lnTo>
                  <a:lnTo>
                    <a:pt x="215169" y="2001269"/>
                  </a:lnTo>
                  <a:lnTo>
                    <a:pt x="228733" y="1998284"/>
                  </a:lnTo>
                  <a:lnTo>
                    <a:pt x="242280" y="1995290"/>
                  </a:lnTo>
                  <a:lnTo>
                    <a:pt x="255811" y="1992287"/>
                  </a:lnTo>
                  <a:lnTo>
                    <a:pt x="269326" y="1989273"/>
                  </a:lnTo>
                  <a:lnTo>
                    <a:pt x="282824" y="1986249"/>
                  </a:lnTo>
                  <a:lnTo>
                    <a:pt x="296305" y="1983215"/>
                  </a:lnTo>
                  <a:lnTo>
                    <a:pt x="309769" y="1980170"/>
                  </a:lnTo>
                  <a:lnTo>
                    <a:pt x="323215" y="1977114"/>
                  </a:lnTo>
                  <a:lnTo>
                    <a:pt x="336645" y="1974048"/>
                  </a:lnTo>
                  <a:lnTo>
                    <a:pt x="350055" y="1970971"/>
                  </a:lnTo>
                  <a:lnTo>
                    <a:pt x="363448" y="1967882"/>
                  </a:lnTo>
                  <a:lnTo>
                    <a:pt x="376820" y="1964783"/>
                  </a:lnTo>
                  <a:lnTo>
                    <a:pt x="390176" y="1961671"/>
                  </a:lnTo>
                  <a:lnTo>
                    <a:pt x="403511" y="1958548"/>
                  </a:lnTo>
                  <a:lnTo>
                    <a:pt x="416828" y="1955413"/>
                  </a:lnTo>
                  <a:lnTo>
                    <a:pt x="430123" y="1952266"/>
                  </a:lnTo>
                  <a:lnTo>
                    <a:pt x="443400" y="1949107"/>
                  </a:lnTo>
                  <a:lnTo>
                    <a:pt x="456656" y="1945935"/>
                  </a:lnTo>
                  <a:lnTo>
                    <a:pt x="469891" y="1942751"/>
                  </a:lnTo>
                  <a:lnTo>
                    <a:pt x="483106" y="1939554"/>
                  </a:lnTo>
                  <a:lnTo>
                    <a:pt x="496299" y="1936343"/>
                  </a:lnTo>
                  <a:lnTo>
                    <a:pt x="509470" y="1933121"/>
                  </a:lnTo>
                  <a:lnTo>
                    <a:pt x="522622" y="1929884"/>
                  </a:lnTo>
                  <a:lnTo>
                    <a:pt x="535749" y="1926635"/>
                  </a:lnTo>
                  <a:lnTo>
                    <a:pt x="548856" y="1923371"/>
                  </a:lnTo>
                  <a:lnTo>
                    <a:pt x="561939" y="1920094"/>
                  </a:lnTo>
                  <a:lnTo>
                    <a:pt x="574999" y="1916803"/>
                  </a:lnTo>
                  <a:lnTo>
                    <a:pt x="588038" y="1913498"/>
                  </a:lnTo>
                  <a:lnTo>
                    <a:pt x="601051" y="1910179"/>
                  </a:lnTo>
                  <a:lnTo>
                    <a:pt x="614042" y="1906844"/>
                  </a:lnTo>
                  <a:lnTo>
                    <a:pt x="627008" y="1903496"/>
                  </a:lnTo>
                  <a:lnTo>
                    <a:pt x="639951" y="1900132"/>
                  </a:lnTo>
                  <a:lnTo>
                    <a:pt x="652868" y="1896754"/>
                  </a:lnTo>
                  <a:lnTo>
                    <a:pt x="665763" y="1893359"/>
                  </a:lnTo>
                  <a:lnTo>
                    <a:pt x="678629" y="1889952"/>
                  </a:lnTo>
                  <a:lnTo>
                    <a:pt x="691472" y="1886527"/>
                  </a:lnTo>
                  <a:lnTo>
                    <a:pt x="704289" y="1883087"/>
                  </a:lnTo>
                  <a:lnTo>
                    <a:pt x="717080" y="1879631"/>
                  </a:lnTo>
                  <a:lnTo>
                    <a:pt x="729846" y="1876159"/>
                  </a:lnTo>
                  <a:lnTo>
                    <a:pt x="742583" y="1872672"/>
                  </a:lnTo>
                  <a:lnTo>
                    <a:pt x="755295" y="1869167"/>
                  </a:lnTo>
                  <a:lnTo>
                    <a:pt x="767980" y="1865646"/>
                  </a:lnTo>
                  <a:lnTo>
                    <a:pt x="780637" y="1862109"/>
                  </a:lnTo>
                  <a:lnTo>
                    <a:pt x="805884" y="1854978"/>
                  </a:lnTo>
                  <a:lnTo>
                    <a:pt x="818319" y="1851406"/>
                  </a:lnTo>
                  <a:lnTo>
                    <a:pt x="830684" y="1847780"/>
                  </a:lnTo>
                  <a:lnTo>
                    <a:pt x="842938" y="1844116"/>
                  </a:lnTo>
                  <a:lnTo>
                    <a:pt x="855088" y="1840411"/>
                  </a:lnTo>
                  <a:lnTo>
                    <a:pt x="867135" y="1836669"/>
                  </a:lnTo>
                  <a:lnTo>
                    <a:pt x="879082" y="1832890"/>
                  </a:lnTo>
                  <a:lnTo>
                    <a:pt x="890931" y="1829075"/>
                  </a:lnTo>
                  <a:lnTo>
                    <a:pt x="902686" y="1825225"/>
                  </a:lnTo>
                  <a:lnTo>
                    <a:pt x="914351" y="1821340"/>
                  </a:lnTo>
                  <a:lnTo>
                    <a:pt x="925927" y="1817422"/>
                  </a:lnTo>
                  <a:lnTo>
                    <a:pt x="937419" y="1813469"/>
                  </a:lnTo>
                  <a:lnTo>
                    <a:pt x="948829" y="1809486"/>
                  </a:lnTo>
                  <a:lnTo>
                    <a:pt x="960158" y="1805472"/>
                  </a:lnTo>
                  <a:lnTo>
                    <a:pt x="971413" y="1801427"/>
                  </a:lnTo>
                  <a:lnTo>
                    <a:pt x="982594" y="1797354"/>
                  </a:lnTo>
                  <a:lnTo>
                    <a:pt x="993703" y="1793252"/>
                  </a:lnTo>
                  <a:lnTo>
                    <a:pt x="1004748" y="1789120"/>
                  </a:lnTo>
                  <a:lnTo>
                    <a:pt x="1015727" y="1784964"/>
                  </a:lnTo>
                  <a:lnTo>
                    <a:pt x="1026644" y="1780782"/>
                  </a:lnTo>
                  <a:lnTo>
                    <a:pt x="1037505" y="1776573"/>
                  </a:lnTo>
                  <a:lnTo>
                    <a:pt x="1048309" y="1772341"/>
                  </a:lnTo>
                  <a:lnTo>
                    <a:pt x="1059062" y="1768085"/>
                  </a:lnTo>
                  <a:lnTo>
                    <a:pt x="1069764" y="1763808"/>
                  </a:lnTo>
                  <a:lnTo>
                    <a:pt x="1080420" y="1759509"/>
                  </a:lnTo>
                  <a:lnTo>
                    <a:pt x="1091033" y="1755188"/>
                  </a:lnTo>
                  <a:lnTo>
                    <a:pt x="1101606" y="1750848"/>
                  </a:lnTo>
                  <a:lnTo>
                    <a:pt x="1112141" y="1746489"/>
                  </a:lnTo>
                  <a:lnTo>
                    <a:pt x="1122640" y="1742112"/>
                  </a:lnTo>
                  <a:lnTo>
                    <a:pt x="1133109" y="1737717"/>
                  </a:lnTo>
                  <a:lnTo>
                    <a:pt x="1143548" y="1733306"/>
                  </a:lnTo>
                  <a:lnTo>
                    <a:pt x="1153962" y="1728879"/>
                  </a:lnTo>
                  <a:lnTo>
                    <a:pt x="1164354" y="1724437"/>
                  </a:lnTo>
                  <a:lnTo>
                    <a:pt x="1174724" y="1719983"/>
                  </a:lnTo>
                  <a:lnTo>
                    <a:pt x="1185079" y="1715514"/>
                  </a:lnTo>
                  <a:lnTo>
                    <a:pt x="1195419" y="1711034"/>
                  </a:lnTo>
                  <a:lnTo>
                    <a:pt x="1205748" y="1706543"/>
                  </a:lnTo>
                  <a:lnTo>
                    <a:pt x="1216069" y="1702041"/>
                  </a:lnTo>
                  <a:lnTo>
                    <a:pt x="1226385" y="1697530"/>
                  </a:lnTo>
                  <a:lnTo>
                    <a:pt x="1236698" y="1693011"/>
                  </a:lnTo>
                  <a:lnTo>
                    <a:pt x="1247012" y="1688484"/>
                  </a:lnTo>
                  <a:lnTo>
                    <a:pt x="1257330" y="1683949"/>
                  </a:lnTo>
                  <a:lnTo>
                    <a:pt x="1267653" y="1679410"/>
                  </a:lnTo>
                  <a:lnTo>
                    <a:pt x="1277987" y="1674865"/>
                  </a:lnTo>
                  <a:lnTo>
                    <a:pt x="1288332" y="1670318"/>
                  </a:lnTo>
                  <a:lnTo>
                    <a:pt x="1298692" y="1665766"/>
                  </a:lnTo>
                  <a:lnTo>
                    <a:pt x="1309071" y="1661212"/>
                  </a:lnTo>
                  <a:lnTo>
                    <a:pt x="1319471" y="1656657"/>
                  </a:lnTo>
                  <a:lnTo>
                    <a:pt x="1329894" y="1652102"/>
                  </a:lnTo>
                  <a:lnTo>
                    <a:pt x="1340344" y="1647548"/>
                  </a:lnTo>
                  <a:lnTo>
                    <a:pt x="1350824" y="1642995"/>
                  </a:lnTo>
                  <a:lnTo>
                    <a:pt x="1361337" y="1638444"/>
                  </a:lnTo>
                  <a:lnTo>
                    <a:pt x="1371884" y="1633897"/>
                  </a:lnTo>
                  <a:lnTo>
                    <a:pt x="1382470" y="1629353"/>
                  </a:lnTo>
                  <a:lnTo>
                    <a:pt x="1393098" y="1624816"/>
                  </a:lnTo>
                  <a:lnTo>
                    <a:pt x="1403769" y="1620285"/>
                  </a:lnTo>
                  <a:lnTo>
                    <a:pt x="1414487" y="1615760"/>
                  </a:lnTo>
                  <a:lnTo>
                    <a:pt x="1425256" y="1611243"/>
                  </a:lnTo>
                  <a:lnTo>
                    <a:pt x="1436077" y="1606737"/>
                  </a:lnTo>
                  <a:lnTo>
                    <a:pt x="1446954" y="1602238"/>
                  </a:lnTo>
                  <a:lnTo>
                    <a:pt x="1457888" y="1597752"/>
                  </a:lnTo>
                  <a:lnTo>
                    <a:pt x="1468885" y="1593277"/>
                  </a:lnTo>
                  <a:lnTo>
                    <a:pt x="1479945" y="1588816"/>
                  </a:lnTo>
                  <a:lnTo>
                    <a:pt x="1491073" y="1584367"/>
                  </a:lnTo>
                  <a:lnTo>
                    <a:pt x="1502271" y="1579934"/>
                  </a:lnTo>
                  <a:lnTo>
                    <a:pt x="1513541" y="1575515"/>
                  </a:lnTo>
                  <a:lnTo>
                    <a:pt x="1524888" y="1571113"/>
                  </a:lnTo>
                  <a:lnTo>
                    <a:pt x="1536312" y="1566729"/>
                  </a:lnTo>
                  <a:lnTo>
                    <a:pt x="1547818" y="1562364"/>
                  </a:lnTo>
                  <a:lnTo>
                    <a:pt x="1559408" y="1558017"/>
                  </a:lnTo>
                  <a:lnTo>
                    <a:pt x="1571086" y="1553691"/>
                  </a:lnTo>
                  <a:lnTo>
                    <a:pt x="1582854" y="1549386"/>
                  </a:lnTo>
                  <a:lnTo>
                    <a:pt x="1594714" y="1545104"/>
                  </a:lnTo>
                  <a:lnTo>
                    <a:pt x="1606669" y="1540845"/>
                  </a:lnTo>
                  <a:lnTo>
                    <a:pt x="1618724" y="1536609"/>
                  </a:lnTo>
                  <a:lnTo>
                    <a:pt x="1630880" y="1532398"/>
                  </a:lnTo>
                  <a:lnTo>
                    <a:pt x="1643140" y="1528215"/>
                  </a:lnTo>
                  <a:lnTo>
                    <a:pt x="1655507" y="1524057"/>
                  </a:lnTo>
                  <a:lnTo>
                    <a:pt x="1667984" y="1519927"/>
                  </a:lnTo>
                  <a:lnTo>
                    <a:pt x="1680575" y="1515826"/>
                  </a:lnTo>
                  <a:lnTo>
                    <a:pt x="1693280" y="1511755"/>
                  </a:lnTo>
                  <a:lnTo>
                    <a:pt x="1706104" y="1507715"/>
                  </a:lnTo>
                  <a:lnTo>
                    <a:pt x="1719050" y="1503705"/>
                  </a:lnTo>
                  <a:lnTo>
                    <a:pt x="1732119" y="1499730"/>
                  </a:lnTo>
                  <a:lnTo>
                    <a:pt x="1745317" y="1495786"/>
                  </a:lnTo>
                  <a:lnTo>
                    <a:pt x="1758644" y="1491878"/>
                  </a:lnTo>
                  <a:lnTo>
                    <a:pt x="1772103" y="1488005"/>
                  </a:lnTo>
                  <a:lnTo>
                    <a:pt x="1785699" y="1484168"/>
                  </a:lnTo>
                  <a:lnTo>
                    <a:pt x="1799432" y="1480369"/>
                  </a:lnTo>
                  <a:lnTo>
                    <a:pt x="1813308" y="1476606"/>
                  </a:lnTo>
                  <a:lnTo>
                    <a:pt x="1827328" y="1472884"/>
                  </a:lnTo>
                  <a:lnTo>
                    <a:pt x="1841494" y="1469202"/>
                  </a:lnTo>
                  <a:lnTo>
                    <a:pt x="1855811" y="1465560"/>
                  </a:lnTo>
                  <a:lnTo>
                    <a:pt x="1870280" y="1461960"/>
                  </a:lnTo>
                  <a:lnTo>
                    <a:pt x="1884904" y="1458403"/>
                  </a:lnTo>
                  <a:lnTo>
                    <a:pt x="1899689" y="1454889"/>
                  </a:lnTo>
                  <a:lnTo>
                    <a:pt x="1914633" y="1451420"/>
                  </a:lnTo>
                  <a:lnTo>
                    <a:pt x="1929743" y="1447996"/>
                  </a:lnTo>
                  <a:lnTo>
                    <a:pt x="1945020" y="1444619"/>
                  </a:lnTo>
                  <a:lnTo>
                    <a:pt x="1976046" y="1438015"/>
                  </a:lnTo>
                  <a:lnTo>
                    <a:pt x="1991902" y="1434782"/>
                  </a:lnTo>
                  <a:lnTo>
                    <a:pt x="2007852" y="1431638"/>
                  </a:lnTo>
                  <a:lnTo>
                    <a:pt x="2023947" y="1428571"/>
                  </a:lnTo>
                  <a:lnTo>
                    <a:pt x="2040185" y="1425577"/>
                  </a:lnTo>
                  <a:lnTo>
                    <a:pt x="2056563" y="1422657"/>
                  </a:lnTo>
                  <a:lnTo>
                    <a:pt x="2073080" y="1419807"/>
                  </a:lnTo>
                  <a:lnTo>
                    <a:pt x="2089733" y="1417026"/>
                  </a:lnTo>
                  <a:lnTo>
                    <a:pt x="2106521" y="1414313"/>
                  </a:lnTo>
                  <a:lnTo>
                    <a:pt x="2123440" y="1411664"/>
                  </a:lnTo>
                  <a:lnTo>
                    <a:pt x="2140488" y="1409079"/>
                  </a:lnTo>
                  <a:lnTo>
                    <a:pt x="2157666" y="1406553"/>
                  </a:lnTo>
                  <a:lnTo>
                    <a:pt x="2174968" y="1404089"/>
                  </a:lnTo>
                  <a:lnTo>
                    <a:pt x="2192395" y="1401682"/>
                  </a:lnTo>
                  <a:lnTo>
                    <a:pt x="2209941" y="1399332"/>
                  </a:lnTo>
                  <a:lnTo>
                    <a:pt x="2227608" y="1397035"/>
                  </a:lnTo>
                  <a:lnTo>
                    <a:pt x="2245390" y="1394790"/>
                  </a:lnTo>
                  <a:lnTo>
                    <a:pt x="2263289" y="1392595"/>
                  </a:lnTo>
                  <a:lnTo>
                    <a:pt x="2281299" y="1390449"/>
                  </a:lnTo>
                  <a:lnTo>
                    <a:pt x="2299419" y="1388350"/>
                  </a:lnTo>
                  <a:lnTo>
                    <a:pt x="2317649" y="1386294"/>
                  </a:lnTo>
                  <a:lnTo>
                    <a:pt x="2335985" y="1384283"/>
                  </a:lnTo>
                  <a:lnTo>
                    <a:pt x="2354424" y="1382312"/>
                  </a:lnTo>
                  <a:lnTo>
                    <a:pt x="2372965" y="1380381"/>
                  </a:lnTo>
                  <a:lnTo>
                    <a:pt x="2391606" y="1378488"/>
                  </a:lnTo>
                  <a:lnTo>
                    <a:pt x="2410344" y="1376630"/>
                  </a:lnTo>
                  <a:lnTo>
                    <a:pt x="2429177" y="1374805"/>
                  </a:lnTo>
                  <a:lnTo>
                    <a:pt x="2448103" y="1373014"/>
                  </a:lnTo>
                  <a:lnTo>
                    <a:pt x="2467120" y="1371251"/>
                  </a:lnTo>
                  <a:lnTo>
                    <a:pt x="2486225" y="1369518"/>
                  </a:lnTo>
                  <a:lnTo>
                    <a:pt x="2505418" y="1367810"/>
                  </a:lnTo>
                  <a:lnTo>
                    <a:pt x="2524694" y="1366128"/>
                  </a:lnTo>
                  <a:lnTo>
                    <a:pt x="2544052" y="1364469"/>
                  </a:lnTo>
                  <a:lnTo>
                    <a:pt x="2563491" y="1362831"/>
                  </a:lnTo>
                  <a:lnTo>
                    <a:pt x="2583007" y="1361211"/>
                  </a:lnTo>
                  <a:lnTo>
                    <a:pt x="2602598" y="1359610"/>
                  </a:lnTo>
                  <a:lnTo>
                    <a:pt x="2622264" y="1358024"/>
                  </a:lnTo>
                  <a:lnTo>
                    <a:pt x="2641999" y="1356452"/>
                  </a:lnTo>
                  <a:lnTo>
                    <a:pt x="2661804" y="1354892"/>
                  </a:lnTo>
                  <a:lnTo>
                    <a:pt x="2681676" y="1353342"/>
                  </a:lnTo>
                  <a:lnTo>
                    <a:pt x="2701612" y="1351801"/>
                  </a:lnTo>
                  <a:lnTo>
                    <a:pt x="2721610" y="1350266"/>
                  </a:lnTo>
                  <a:lnTo>
                    <a:pt x="2741668" y="1348736"/>
                  </a:lnTo>
                  <a:lnTo>
                    <a:pt x="2761785" y="1347209"/>
                  </a:lnTo>
                  <a:lnTo>
                    <a:pt x="2781957" y="1345684"/>
                  </a:lnTo>
                  <a:lnTo>
                    <a:pt x="2802182" y="1344157"/>
                  </a:lnTo>
                  <a:lnTo>
                    <a:pt x="2822459" y="1342628"/>
                  </a:lnTo>
                  <a:lnTo>
                    <a:pt x="2842785" y="1341095"/>
                  </a:lnTo>
                  <a:lnTo>
                    <a:pt x="2863157" y="1339556"/>
                  </a:lnTo>
                  <a:lnTo>
                    <a:pt x="2883575" y="1338009"/>
                  </a:lnTo>
                  <a:lnTo>
                    <a:pt x="2904033" y="1336453"/>
                  </a:lnTo>
                  <a:lnTo>
                    <a:pt x="2924533" y="1334884"/>
                  </a:lnTo>
                  <a:lnTo>
                    <a:pt x="2945071" y="1333303"/>
                  </a:lnTo>
                  <a:lnTo>
                    <a:pt x="2965644" y="1331706"/>
                  </a:lnTo>
                  <a:lnTo>
                    <a:pt x="2986251" y="1330093"/>
                  </a:lnTo>
                  <a:lnTo>
                    <a:pt x="3006889" y="1328461"/>
                  </a:lnTo>
                  <a:lnTo>
                    <a:pt x="3027556" y="1326809"/>
                  </a:lnTo>
                  <a:lnTo>
                    <a:pt x="3048251" y="1325134"/>
                  </a:lnTo>
                  <a:lnTo>
                    <a:pt x="3068970" y="1323435"/>
                  </a:lnTo>
                  <a:lnTo>
                    <a:pt x="3089711" y="1321711"/>
                  </a:lnTo>
                  <a:lnTo>
                    <a:pt x="3110472" y="1319958"/>
                  </a:lnTo>
                  <a:lnTo>
                    <a:pt x="3131252" y="1318176"/>
                  </a:lnTo>
                  <a:lnTo>
                    <a:pt x="3152047" y="1316363"/>
                  </a:lnTo>
                  <a:lnTo>
                    <a:pt x="3172856" y="1314517"/>
                  </a:lnTo>
                  <a:lnTo>
                    <a:pt x="3193676" y="1312636"/>
                  </a:lnTo>
                  <a:lnTo>
                    <a:pt x="3214505" y="1310719"/>
                  </a:lnTo>
                  <a:lnTo>
                    <a:pt x="3235341" y="1308763"/>
                  </a:lnTo>
                  <a:lnTo>
                    <a:pt x="3256182" y="1306766"/>
                  </a:lnTo>
                  <a:lnTo>
                    <a:pt x="3277026" y="1304728"/>
                  </a:lnTo>
                  <a:lnTo>
                    <a:pt x="3297868" y="1302645"/>
                  </a:lnTo>
                  <a:lnTo>
                    <a:pt x="3318710" y="1300517"/>
                  </a:lnTo>
                  <a:lnTo>
                    <a:pt x="3339546" y="1298342"/>
                  </a:lnTo>
                  <a:lnTo>
                    <a:pt x="3360377" y="1296117"/>
                  </a:lnTo>
                  <a:lnTo>
                    <a:pt x="3381198" y="1293842"/>
                  </a:lnTo>
                  <a:lnTo>
                    <a:pt x="3402009" y="1291513"/>
                  </a:lnTo>
                  <a:lnTo>
                    <a:pt x="3422806" y="1289130"/>
                  </a:lnTo>
                  <a:lnTo>
                    <a:pt x="3443588" y="1286690"/>
                  </a:lnTo>
                  <a:lnTo>
                    <a:pt x="3464353" y="1284193"/>
                  </a:lnTo>
                  <a:lnTo>
                    <a:pt x="3485098" y="1281635"/>
                  </a:lnTo>
                  <a:lnTo>
                    <a:pt x="3505819" y="1279016"/>
                  </a:lnTo>
                  <a:lnTo>
                    <a:pt x="3526517" y="1276332"/>
                  </a:lnTo>
                  <a:lnTo>
                    <a:pt x="3547189" y="1273584"/>
                  </a:lnTo>
                  <a:lnTo>
                    <a:pt x="3567830" y="1270769"/>
                  </a:lnTo>
                  <a:lnTo>
                    <a:pt x="3588442" y="1267884"/>
                  </a:lnTo>
                  <a:lnTo>
                    <a:pt x="3609019" y="1264929"/>
                  </a:lnTo>
                  <a:lnTo>
                    <a:pt x="3629562" y="1261901"/>
                  </a:lnTo>
                  <a:lnTo>
                    <a:pt x="3650067" y="1258799"/>
                  </a:lnTo>
                  <a:lnTo>
                    <a:pt x="3670531" y="1255622"/>
                  </a:lnTo>
                  <a:lnTo>
                    <a:pt x="3690952" y="1252366"/>
                  </a:lnTo>
                  <a:lnTo>
                    <a:pt x="3711330" y="1249031"/>
                  </a:lnTo>
                  <a:lnTo>
                    <a:pt x="3731661" y="1245614"/>
                  </a:lnTo>
                  <a:lnTo>
                    <a:pt x="3751942" y="1242114"/>
                  </a:lnTo>
                  <a:lnTo>
                    <a:pt x="3772173" y="1238528"/>
                  </a:lnTo>
                  <a:lnTo>
                    <a:pt x="3792350" y="1234857"/>
                  </a:lnTo>
                  <a:lnTo>
                    <a:pt x="3812471" y="1231097"/>
                  </a:lnTo>
                  <a:lnTo>
                    <a:pt x="3832534" y="1227246"/>
                  </a:lnTo>
                  <a:lnTo>
                    <a:pt x="3852537" y="1223304"/>
                  </a:lnTo>
                  <a:lnTo>
                    <a:pt x="3872478" y="1219268"/>
                  </a:lnTo>
                  <a:lnTo>
                    <a:pt x="3892354" y="1215136"/>
                  </a:lnTo>
                  <a:lnTo>
                    <a:pt x="3931947" y="1206568"/>
                  </a:lnTo>
                  <a:lnTo>
                    <a:pt x="3951524" y="1202126"/>
                  </a:lnTo>
                  <a:lnTo>
                    <a:pt x="3971155" y="1197489"/>
                  </a:lnTo>
                  <a:lnTo>
                    <a:pt x="3990772" y="1192676"/>
                  </a:lnTo>
                  <a:lnTo>
                    <a:pt x="4010375" y="1187691"/>
                  </a:lnTo>
                  <a:lnTo>
                    <a:pt x="4029965" y="1182541"/>
                  </a:lnTo>
                  <a:lnTo>
                    <a:pt x="4049543" y="1177228"/>
                  </a:lnTo>
                  <a:lnTo>
                    <a:pt x="4069110" y="1171756"/>
                  </a:lnTo>
                  <a:lnTo>
                    <a:pt x="4088666" y="1166129"/>
                  </a:lnTo>
                  <a:lnTo>
                    <a:pt x="4108212" y="1160353"/>
                  </a:lnTo>
                  <a:lnTo>
                    <a:pt x="4127747" y="1154431"/>
                  </a:lnTo>
                  <a:lnTo>
                    <a:pt x="4147275" y="1148366"/>
                  </a:lnTo>
                  <a:lnTo>
                    <a:pt x="4166794" y="1142165"/>
                  </a:lnTo>
                  <a:lnTo>
                    <a:pt x="4186307" y="1135830"/>
                  </a:lnTo>
                  <a:lnTo>
                    <a:pt x="4205813" y="1129365"/>
                  </a:lnTo>
                  <a:lnTo>
                    <a:pt x="4225313" y="1122777"/>
                  </a:lnTo>
                  <a:lnTo>
                    <a:pt x="4244806" y="1116068"/>
                  </a:lnTo>
                  <a:lnTo>
                    <a:pt x="4264297" y="1109241"/>
                  </a:lnTo>
                  <a:lnTo>
                    <a:pt x="4283783" y="1102303"/>
                  </a:lnTo>
                  <a:lnTo>
                    <a:pt x="4303264" y="1095257"/>
                  </a:lnTo>
                  <a:lnTo>
                    <a:pt x="4322744" y="1088107"/>
                  </a:lnTo>
                  <a:lnTo>
                    <a:pt x="4342223" y="1080857"/>
                  </a:lnTo>
                  <a:lnTo>
                    <a:pt x="4361702" y="1073513"/>
                  </a:lnTo>
                  <a:lnTo>
                    <a:pt x="4381179" y="1066077"/>
                  </a:lnTo>
                  <a:lnTo>
                    <a:pt x="4400656" y="1058554"/>
                  </a:lnTo>
                  <a:lnTo>
                    <a:pt x="4420134" y="1050949"/>
                  </a:lnTo>
                  <a:lnTo>
                    <a:pt x="4439615" y="1043266"/>
                  </a:lnTo>
                  <a:lnTo>
                    <a:pt x="4459097" y="1035508"/>
                  </a:lnTo>
                  <a:lnTo>
                    <a:pt x="4478584" y="1027680"/>
                  </a:lnTo>
                  <a:lnTo>
                    <a:pt x="4498073" y="1019788"/>
                  </a:lnTo>
                  <a:lnTo>
                    <a:pt x="4517567" y="1011833"/>
                  </a:lnTo>
                  <a:lnTo>
                    <a:pt x="4537066" y="1003822"/>
                  </a:lnTo>
                  <a:lnTo>
                    <a:pt x="4556571" y="995757"/>
                  </a:lnTo>
                  <a:lnTo>
                    <a:pt x="4576083" y="987645"/>
                  </a:lnTo>
                  <a:lnTo>
                    <a:pt x="4595604" y="979488"/>
                  </a:lnTo>
                  <a:lnTo>
                    <a:pt x="4615130" y="971291"/>
                  </a:lnTo>
                  <a:lnTo>
                    <a:pt x="4634666" y="963058"/>
                  </a:lnTo>
                  <a:lnTo>
                    <a:pt x="4654213" y="954793"/>
                  </a:lnTo>
                  <a:lnTo>
                    <a:pt x="4673769" y="946502"/>
                  </a:lnTo>
                  <a:lnTo>
                    <a:pt x="4693336" y="938187"/>
                  </a:lnTo>
                  <a:lnTo>
                    <a:pt x="4712913" y="929854"/>
                  </a:lnTo>
                  <a:lnTo>
                    <a:pt x="4732505" y="921506"/>
                  </a:lnTo>
                  <a:lnTo>
                    <a:pt x="4752108" y="913148"/>
                  </a:lnTo>
                  <a:lnTo>
                    <a:pt x="4771726" y="904784"/>
                  </a:lnTo>
                  <a:lnTo>
                    <a:pt x="4791360" y="896419"/>
                  </a:lnTo>
                  <a:lnTo>
                    <a:pt x="4811008" y="888057"/>
                  </a:lnTo>
                  <a:lnTo>
                    <a:pt x="4830671" y="879701"/>
                  </a:lnTo>
                  <a:lnTo>
                    <a:pt x="4850351" y="871357"/>
                  </a:lnTo>
                  <a:lnTo>
                    <a:pt x="4870049" y="863027"/>
                  </a:lnTo>
                  <a:lnTo>
                    <a:pt x="4889765" y="854718"/>
                  </a:lnTo>
                  <a:lnTo>
                    <a:pt x="4909500" y="846433"/>
                  </a:lnTo>
                  <a:lnTo>
                    <a:pt x="4929255" y="838176"/>
                  </a:lnTo>
                  <a:lnTo>
                    <a:pt x="4949030" y="829951"/>
                  </a:lnTo>
                  <a:lnTo>
                    <a:pt x="4968827" y="821764"/>
                  </a:lnTo>
                  <a:lnTo>
                    <a:pt x="4988645" y="813619"/>
                  </a:lnTo>
                  <a:lnTo>
                    <a:pt x="5008486" y="805518"/>
                  </a:lnTo>
                  <a:lnTo>
                    <a:pt x="5028351" y="797467"/>
                  </a:lnTo>
                  <a:lnTo>
                    <a:pt x="5048239" y="789471"/>
                  </a:lnTo>
                  <a:lnTo>
                    <a:pt x="5068152" y="781533"/>
                  </a:lnTo>
                  <a:lnTo>
                    <a:pt x="5088091" y="773657"/>
                  </a:lnTo>
                  <a:lnTo>
                    <a:pt x="5108057" y="765848"/>
                  </a:lnTo>
                  <a:lnTo>
                    <a:pt x="5128049" y="758111"/>
                  </a:lnTo>
                  <a:lnTo>
                    <a:pt x="5148070" y="750449"/>
                  </a:lnTo>
                  <a:lnTo>
                    <a:pt x="5168118" y="742868"/>
                  </a:lnTo>
                  <a:lnTo>
                    <a:pt x="5188197" y="735370"/>
                  </a:lnTo>
                  <a:lnTo>
                    <a:pt x="5208305" y="727961"/>
                  </a:lnTo>
                  <a:lnTo>
                    <a:pt x="5228444" y="720645"/>
                  </a:lnTo>
                  <a:lnTo>
                    <a:pt x="5248615" y="713425"/>
                  </a:lnTo>
                  <a:lnTo>
                    <a:pt x="5268819" y="706307"/>
                  </a:lnTo>
                  <a:lnTo>
                    <a:pt x="5289055" y="699295"/>
                  </a:lnTo>
                  <a:lnTo>
                    <a:pt x="5309325" y="692393"/>
                  </a:lnTo>
                  <a:lnTo>
                    <a:pt x="5329630" y="685606"/>
                  </a:lnTo>
                  <a:lnTo>
                    <a:pt x="5349970" y="678937"/>
                  </a:lnTo>
                  <a:lnTo>
                    <a:pt x="5370347" y="672391"/>
                  </a:lnTo>
                  <a:lnTo>
                    <a:pt x="5390759" y="665972"/>
                  </a:lnTo>
                  <a:lnTo>
                    <a:pt x="5411210" y="659686"/>
                  </a:lnTo>
                  <a:lnTo>
                    <a:pt x="5431699" y="653535"/>
                  </a:lnTo>
                  <a:lnTo>
                    <a:pt x="5452227" y="647525"/>
                  </a:lnTo>
                  <a:lnTo>
                    <a:pt x="5472797" y="641659"/>
                  </a:lnTo>
                  <a:lnTo>
                    <a:pt x="5493404" y="635942"/>
                  </a:lnTo>
                  <a:lnTo>
                    <a:pt x="5514055" y="630379"/>
                  </a:lnTo>
                  <a:lnTo>
                    <a:pt x="5534747" y="624974"/>
                  </a:lnTo>
                  <a:lnTo>
                    <a:pt x="5555480" y="619731"/>
                  </a:lnTo>
                  <a:lnTo>
                    <a:pt x="5576259" y="614654"/>
                  </a:lnTo>
                  <a:lnTo>
                    <a:pt x="5597081" y="609748"/>
                  </a:lnTo>
                  <a:lnTo>
                    <a:pt x="5617949" y="605017"/>
                  </a:lnTo>
                  <a:lnTo>
                    <a:pt x="5638862" y="600465"/>
                  </a:lnTo>
                  <a:lnTo>
                    <a:pt x="5659821" y="596098"/>
                  </a:lnTo>
                  <a:lnTo>
                    <a:pt x="5680828" y="591918"/>
                  </a:lnTo>
                  <a:lnTo>
                    <a:pt x="5701883" y="587931"/>
                  </a:lnTo>
                  <a:lnTo>
                    <a:pt x="5722985" y="584142"/>
                  </a:lnTo>
                  <a:lnTo>
                    <a:pt x="5744138" y="580553"/>
                  </a:lnTo>
                  <a:lnTo>
                    <a:pt x="5765340" y="577170"/>
                  </a:lnTo>
                  <a:lnTo>
                    <a:pt x="5786593" y="573998"/>
                  </a:lnTo>
                  <a:lnTo>
                    <a:pt x="5807896" y="571040"/>
                  </a:lnTo>
                  <a:lnTo>
                    <a:pt x="5829253" y="568300"/>
                  </a:lnTo>
                  <a:lnTo>
                    <a:pt x="5850660" y="565784"/>
                  </a:lnTo>
                  <a:lnTo>
                    <a:pt x="5872124" y="563495"/>
                  </a:lnTo>
                  <a:lnTo>
                    <a:pt x="5893638" y="561439"/>
                  </a:lnTo>
                  <a:lnTo>
                    <a:pt x="5936746" y="558044"/>
                  </a:lnTo>
                  <a:lnTo>
                    <a:pt x="5958594" y="556730"/>
                  </a:lnTo>
                  <a:lnTo>
                    <a:pt x="5980405" y="555728"/>
                  </a:lnTo>
                  <a:lnTo>
                    <a:pt x="6002289" y="555023"/>
                  </a:lnTo>
                  <a:lnTo>
                    <a:pt x="6024243" y="554609"/>
                  </a:lnTo>
                  <a:lnTo>
                    <a:pt x="6046268" y="554480"/>
                  </a:lnTo>
                  <a:lnTo>
                    <a:pt x="6068361" y="554628"/>
                  </a:lnTo>
                  <a:lnTo>
                    <a:pt x="6090521" y="555049"/>
                  </a:lnTo>
                  <a:lnTo>
                    <a:pt x="6112746" y="555736"/>
                  </a:lnTo>
                  <a:lnTo>
                    <a:pt x="6135036" y="556681"/>
                  </a:lnTo>
                  <a:lnTo>
                    <a:pt x="6157385" y="557879"/>
                  </a:lnTo>
                  <a:lnTo>
                    <a:pt x="6179798" y="559323"/>
                  </a:lnTo>
                  <a:lnTo>
                    <a:pt x="6202267" y="561007"/>
                  </a:lnTo>
                  <a:lnTo>
                    <a:pt x="6224797" y="562926"/>
                  </a:lnTo>
                  <a:lnTo>
                    <a:pt x="6247380" y="565071"/>
                  </a:lnTo>
                  <a:lnTo>
                    <a:pt x="6270019" y="567437"/>
                  </a:lnTo>
                  <a:lnTo>
                    <a:pt x="6292711" y="570019"/>
                  </a:lnTo>
                  <a:lnTo>
                    <a:pt x="6315452" y="572808"/>
                  </a:lnTo>
                  <a:lnTo>
                    <a:pt x="6338245" y="575800"/>
                  </a:lnTo>
                  <a:lnTo>
                    <a:pt x="6361086" y="578987"/>
                  </a:lnTo>
                  <a:lnTo>
                    <a:pt x="6383974" y="582363"/>
                  </a:lnTo>
                  <a:lnTo>
                    <a:pt x="6406907" y="585924"/>
                  </a:lnTo>
                  <a:lnTo>
                    <a:pt x="6429884" y="589661"/>
                  </a:lnTo>
                  <a:lnTo>
                    <a:pt x="6452904" y="593569"/>
                  </a:lnTo>
                  <a:lnTo>
                    <a:pt x="6475965" y="597641"/>
                  </a:lnTo>
                  <a:lnTo>
                    <a:pt x="6499064" y="601871"/>
                  </a:lnTo>
                  <a:lnTo>
                    <a:pt x="6522202" y="606254"/>
                  </a:lnTo>
                  <a:lnTo>
                    <a:pt x="6545375" y="610782"/>
                  </a:lnTo>
                  <a:lnTo>
                    <a:pt x="6568583" y="615449"/>
                  </a:lnTo>
                  <a:lnTo>
                    <a:pt x="6591825" y="620250"/>
                  </a:lnTo>
                  <a:lnTo>
                    <a:pt x="6615098" y="625177"/>
                  </a:lnTo>
                  <a:lnTo>
                    <a:pt x="6638402" y="630225"/>
                  </a:lnTo>
                  <a:lnTo>
                    <a:pt x="6661733" y="635388"/>
                  </a:lnTo>
                  <a:lnTo>
                    <a:pt x="6685092" y="640659"/>
                  </a:lnTo>
                  <a:lnTo>
                    <a:pt x="6708476" y="646033"/>
                  </a:lnTo>
                  <a:lnTo>
                    <a:pt x="6731885" y="651502"/>
                  </a:lnTo>
                  <a:lnTo>
                    <a:pt x="6755315" y="657060"/>
                  </a:lnTo>
                  <a:lnTo>
                    <a:pt x="6778767" y="662702"/>
                  </a:lnTo>
                  <a:lnTo>
                    <a:pt x="6802238" y="668422"/>
                  </a:lnTo>
                  <a:lnTo>
                    <a:pt x="6825726" y="674213"/>
                  </a:lnTo>
                  <a:lnTo>
                    <a:pt x="6849231" y="680068"/>
                  </a:lnTo>
                  <a:lnTo>
                    <a:pt x="6872751" y="685982"/>
                  </a:lnTo>
                  <a:lnTo>
                    <a:pt x="6896283" y="691948"/>
                  </a:lnTo>
                  <a:lnTo>
                    <a:pt x="6919827" y="697961"/>
                  </a:lnTo>
                  <a:lnTo>
                    <a:pt x="6943381" y="704014"/>
                  </a:lnTo>
                  <a:lnTo>
                    <a:pt x="6966944" y="710100"/>
                  </a:lnTo>
                  <a:lnTo>
                    <a:pt x="6990512" y="716215"/>
                  </a:lnTo>
                  <a:lnTo>
                    <a:pt x="7014087" y="722350"/>
                  </a:lnTo>
                  <a:lnTo>
                    <a:pt x="7037665" y="728501"/>
                  </a:lnTo>
                  <a:lnTo>
                    <a:pt x="7061245" y="734662"/>
                  </a:lnTo>
                  <a:lnTo>
                    <a:pt x="7084825" y="740825"/>
                  </a:lnTo>
                  <a:lnTo>
                    <a:pt x="7108403" y="746984"/>
                  </a:lnTo>
                  <a:lnTo>
                    <a:pt x="7131978" y="753135"/>
                  </a:lnTo>
                  <a:lnTo>
                    <a:pt x="7155551" y="759270"/>
                  </a:lnTo>
                  <a:lnTo>
                    <a:pt x="7179117" y="765383"/>
                  </a:lnTo>
                  <a:lnTo>
                    <a:pt x="7202675" y="771468"/>
                  </a:lnTo>
                  <a:lnTo>
                    <a:pt x="7226225" y="777519"/>
                  </a:lnTo>
                  <a:lnTo>
                    <a:pt x="7249762" y="783531"/>
                  </a:lnTo>
                  <a:lnTo>
                    <a:pt x="7273288" y="789495"/>
                  </a:lnTo>
                  <a:lnTo>
                    <a:pt x="7296799" y="795407"/>
                  </a:lnTo>
                  <a:lnTo>
                    <a:pt x="7320296" y="801259"/>
                  </a:lnTo>
                  <a:lnTo>
                    <a:pt x="7343773" y="807048"/>
                  </a:lnTo>
                  <a:lnTo>
                    <a:pt x="7367232" y="812765"/>
                  </a:lnTo>
                  <a:lnTo>
                    <a:pt x="7390670" y="818404"/>
                  </a:lnTo>
                  <a:lnTo>
                    <a:pt x="7414088" y="823961"/>
                  </a:lnTo>
                  <a:lnTo>
                    <a:pt x="7437481" y="829428"/>
                  </a:lnTo>
                  <a:lnTo>
                    <a:pt x="7460847" y="834799"/>
                  </a:lnTo>
                  <a:lnTo>
                    <a:pt x="7484187" y="840069"/>
                  </a:lnTo>
                  <a:lnTo>
                    <a:pt x="7507498" y="845230"/>
                  </a:lnTo>
                  <a:lnTo>
                    <a:pt x="7530779" y="850277"/>
                  </a:lnTo>
                  <a:lnTo>
                    <a:pt x="7554028" y="855204"/>
                  </a:lnTo>
                  <a:lnTo>
                    <a:pt x="7577241" y="860005"/>
                  </a:lnTo>
                  <a:lnTo>
                    <a:pt x="7600421" y="864673"/>
                  </a:lnTo>
                  <a:lnTo>
                    <a:pt x="7623562" y="869202"/>
                  </a:lnTo>
                  <a:lnTo>
                    <a:pt x="7646666" y="873587"/>
                  </a:lnTo>
                  <a:lnTo>
                    <a:pt x="7669728" y="877821"/>
                  </a:lnTo>
                  <a:lnTo>
                    <a:pt x="7692749" y="881898"/>
                  </a:lnTo>
                  <a:lnTo>
                    <a:pt x="7715724" y="885811"/>
                  </a:lnTo>
                  <a:lnTo>
                    <a:pt x="7738656" y="889556"/>
                  </a:lnTo>
                  <a:lnTo>
                    <a:pt x="7761540" y="893125"/>
                  </a:lnTo>
                  <a:lnTo>
                    <a:pt x="7784375" y="896513"/>
                  </a:lnTo>
                  <a:lnTo>
                    <a:pt x="7807159" y="899714"/>
                  </a:lnTo>
                  <a:lnTo>
                    <a:pt x="7829892" y="902721"/>
                  </a:lnTo>
                  <a:lnTo>
                    <a:pt x="7852569" y="905528"/>
                  </a:lnTo>
                  <a:lnTo>
                    <a:pt x="7875194" y="908130"/>
                  </a:lnTo>
                  <a:lnTo>
                    <a:pt x="7897759" y="910520"/>
                  </a:lnTo>
                  <a:lnTo>
                    <a:pt x="7920266" y="912692"/>
                  </a:lnTo>
                  <a:lnTo>
                    <a:pt x="7942712" y="914641"/>
                  </a:lnTo>
                  <a:lnTo>
                    <a:pt x="7965095" y="916360"/>
                  </a:lnTo>
                  <a:lnTo>
                    <a:pt x="7987417" y="917843"/>
                  </a:lnTo>
                  <a:lnTo>
                    <a:pt x="8009671" y="919084"/>
                  </a:lnTo>
                  <a:lnTo>
                    <a:pt x="8031858" y="920078"/>
                  </a:lnTo>
                  <a:lnTo>
                    <a:pt x="8053977" y="920818"/>
                  </a:lnTo>
                  <a:lnTo>
                    <a:pt x="8076025" y="921297"/>
                  </a:lnTo>
                  <a:lnTo>
                    <a:pt x="8098002" y="921511"/>
                  </a:lnTo>
                  <a:lnTo>
                    <a:pt x="8119904" y="921454"/>
                  </a:lnTo>
                  <a:lnTo>
                    <a:pt x="8141731" y="921118"/>
                  </a:lnTo>
                  <a:lnTo>
                    <a:pt x="8163482" y="920498"/>
                  </a:lnTo>
                  <a:lnTo>
                    <a:pt x="8185155" y="919590"/>
                  </a:lnTo>
                  <a:lnTo>
                    <a:pt x="8228375" y="916870"/>
                  </a:lnTo>
                  <a:lnTo>
                    <a:pt x="8249830" y="915087"/>
                  </a:lnTo>
                  <a:lnTo>
                    <a:pt x="8271423" y="913045"/>
                  </a:lnTo>
                  <a:lnTo>
                    <a:pt x="8293063" y="910755"/>
                  </a:lnTo>
                  <a:lnTo>
                    <a:pt x="8314747" y="908221"/>
                  </a:lnTo>
                  <a:lnTo>
                    <a:pt x="8336474" y="905450"/>
                  </a:lnTo>
                  <a:lnTo>
                    <a:pt x="8358241" y="902444"/>
                  </a:lnTo>
                  <a:lnTo>
                    <a:pt x="8380046" y="899208"/>
                  </a:lnTo>
                  <a:lnTo>
                    <a:pt x="8401885" y="895748"/>
                  </a:lnTo>
                  <a:lnTo>
                    <a:pt x="8423758" y="892067"/>
                  </a:lnTo>
                  <a:lnTo>
                    <a:pt x="8445663" y="888170"/>
                  </a:lnTo>
                  <a:lnTo>
                    <a:pt x="8467595" y="884060"/>
                  </a:lnTo>
                  <a:lnTo>
                    <a:pt x="8489556" y="879744"/>
                  </a:lnTo>
                  <a:lnTo>
                    <a:pt x="8511541" y="875225"/>
                  </a:lnTo>
                  <a:lnTo>
                    <a:pt x="8533549" y="870508"/>
                  </a:lnTo>
                  <a:lnTo>
                    <a:pt x="8555577" y="865597"/>
                  </a:lnTo>
                  <a:lnTo>
                    <a:pt x="8577622" y="860497"/>
                  </a:lnTo>
                  <a:lnTo>
                    <a:pt x="8599683" y="855212"/>
                  </a:lnTo>
                  <a:lnTo>
                    <a:pt x="8621758" y="849748"/>
                  </a:lnTo>
                  <a:lnTo>
                    <a:pt x="8643844" y="844108"/>
                  </a:lnTo>
                  <a:lnTo>
                    <a:pt x="8665940" y="838295"/>
                  </a:lnTo>
                  <a:lnTo>
                    <a:pt x="8688044" y="832317"/>
                  </a:lnTo>
                  <a:lnTo>
                    <a:pt x="8710152" y="826178"/>
                  </a:lnTo>
                  <a:lnTo>
                    <a:pt x="8732263" y="819880"/>
                  </a:lnTo>
                  <a:lnTo>
                    <a:pt x="8754375" y="813430"/>
                  </a:lnTo>
                  <a:lnTo>
                    <a:pt x="8776484" y="806831"/>
                  </a:lnTo>
                  <a:lnTo>
                    <a:pt x="8798590" y="800089"/>
                  </a:lnTo>
                  <a:lnTo>
                    <a:pt x="8820690" y="793207"/>
                  </a:lnTo>
                  <a:lnTo>
                    <a:pt x="8842782" y="786190"/>
                  </a:lnTo>
                  <a:lnTo>
                    <a:pt x="8864863" y="779044"/>
                  </a:lnTo>
                  <a:lnTo>
                    <a:pt x="8886933" y="771771"/>
                  </a:lnTo>
                  <a:lnTo>
                    <a:pt x="8908987" y="764378"/>
                  </a:lnTo>
                  <a:lnTo>
                    <a:pt x="8931025" y="756868"/>
                  </a:lnTo>
                  <a:lnTo>
                    <a:pt x="8953044" y="749246"/>
                  </a:lnTo>
                  <a:lnTo>
                    <a:pt x="8975041" y="741517"/>
                  </a:lnTo>
                  <a:lnTo>
                    <a:pt x="8997016" y="733684"/>
                  </a:lnTo>
                  <a:lnTo>
                    <a:pt x="9018965" y="725754"/>
                  </a:lnTo>
                  <a:lnTo>
                    <a:pt x="9040887" y="717730"/>
                  </a:lnTo>
                  <a:lnTo>
                    <a:pt x="9062778" y="709617"/>
                  </a:lnTo>
                  <a:lnTo>
                    <a:pt x="9084638" y="701419"/>
                  </a:lnTo>
                  <a:lnTo>
                    <a:pt x="9106463" y="693142"/>
                  </a:lnTo>
                  <a:lnTo>
                    <a:pt x="9128253" y="684788"/>
                  </a:lnTo>
                  <a:lnTo>
                    <a:pt x="9150005" y="676364"/>
                  </a:lnTo>
                  <a:lnTo>
                    <a:pt x="9171715" y="667874"/>
                  </a:lnTo>
                  <a:lnTo>
                    <a:pt x="9193384" y="659322"/>
                  </a:lnTo>
                  <a:lnTo>
                    <a:pt x="9215007" y="650713"/>
                  </a:lnTo>
                  <a:lnTo>
                    <a:pt x="9236584" y="642051"/>
                  </a:lnTo>
                  <a:lnTo>
                    <a:pt x="9258111" y="633342"/>
                  </a:lnTo>
                  <a:lnTo>
                    <a:pt x="9279588" y="624588"/>
                  </a:lnTo>
                  <a:lnTo>
                    <a:pt x="9301011" y="615796"/>
                  </a:lnTo>
                  <a:lnTo>
                    <a:pt x="9322378" y="606969"/>
                  </a:lnTo>
                  <a:lnTo>
                    <a:pt x="9343688" y="598113"/>
                  </a:lnTo>
                  <a:lnTo>
                    <a:pt x="9364940" y="589232"/>
                  </a:lnTo>
                  <a:lnTo>
                    <a:pt x="9386128" y="580330"/>
                  </a:lnTo>
                  <a:lnTo>
                    <a:pt x="9407253" y="571412"/>
                  </a:lnTo>
                  <a:lnTo>
                    <a:pt x="9428311" y="562483"/>
                  </a:lnTo>
                  <a:lnTo>
                    <a:pt x="9449303" y="553547"/>
                  </a:lnTo>
                  <a:lnTo>
                    <a:pt x="9470222" y="544608"/>
                  </a:lnTo>
                  <a:lnTo>
                    <a:pt x="9491072" y="535672"/>
                  </a:lnTo>
                  <a:lnTo>
                    <a:pt x="9511845" y="526743"/>
                  </a:lnTo>
                  <a:lnTo>
                    <a:pt x="9532542" y="517825"/>
                  </a:lnTo>
                  <a:lnTo>
                    <a:pt x="9553160" y="508923"/>
                  </a:lnTo>
                  <a:lnTo>
                    <a:pt x="9573698" y="500042"/>
                  </a:lnTo>
                  <a:lnTo>
                    <a:pt x="9594153" y="491185"/>
                  </a:lnTo>
                  <a:lnTo>
                    <a:pt x="9614523" y="482359"/>
                  </a:lnTo>
                  <a:lnTo>
                    <a:pt x="9634805" y="473567"/>
                  </a:lnTo>
                  <a:lnTo>
                    <a:pt x="9654999" y="464813"/>
                  </a:lnTo>
                  <a:lnTo>
                    <a:pt x="9675101" y="456103"/>
                  </a:lnTo>
                  <a:lnTo>
                    <a:pt x="9695110" y="447442"/>
                  </a:lnTo>
                  <a:lnTo>
                    <a:pt x="9715024" y="438832"/>
                  </a:lnTo>
                  <a:lnTo>
                    <a:pt x="9734840" y="430280"/>
                  </a:lnTo>
                  <a:lnTo>
                    <a:pt x="9754557" y="421789"/>
                  </a:lnTo>
                  <a:lnTo>
                    <a:pt x="9774172" y="413365"/>
                  </a:lnTo>
                  <a:lnTo>
                    <a:pt x="9793683" y="405012"/>
                  </a:lnTo>
                  <a:lnTo>
                    <a:pt x="9813089" y="396733"/>
                  </a:lnTo>
                  <a:lnTo>
                    <a:pt x="9832387" y="388535"/>
                  </a:lnTo>
                  <a:lnTo>
                    <a:pt x="9851576" y="380421"/>
                  </a:lnTo>
                  <a:lnTo>
                    <a:pt x="9870652" y="372397"/>
                  </a:lnTo>
                  <a:lnTo>
                    <a:pt x="9889614" y="364466"/>
                  </a:lnTo>
                  <a:lnTo>
                    <a:pt x="9908461" y="356633"/>
                  </a:lnTo>
                  <a:lnTo>
                    <a:pt x="9927190" y="348904"/>
                  </a:lnTo>
                  <a:lnTo>
                    <a:pt x="9945798" y="341282"/>
                  </a:lnTo>
                  <a:lnTo>
                    <a:pt x="9964284" y="333772"/>
                  </a:lnTo>
                  <a:lnTo>
                    <a:pt x="9982647" y="326378"/>
                  </a:lnTo>
                  <a:lnTo>
                    <a:pt x="10000885" y="319105"/>
                  </a:lnTo>
                  <a:lnTo>
                    <a:pt x="10018993" y="311958"/>
                  </a:lnTo>
                  <a:lnTo>
                    <a:pt x="10036972" y="304941"/>
                  </a:lnTo>
                  <a:lnTo>
                    <a:pt x="10054819" y="298060"/>
                  </a:lnTo>
                  <a:lnTo>
                    <a:pt x="10072531" y="291317"/>
                  </a:lnTo>
                  <a:lnTo>
                    <a:pt x="10090109" y="284718"/>
                  </a:lnTo>
                  <a:lnTo>
                    <a:pt x="10107548" y="278268"/>
                  </a:lnTo>
                  <a:lnTo>
                    <a:pt x="10124848" y="271972"/>
                  </a:lnTo>
                  <a:lnTo>
                    <a:pt x="10142007" y="265832"/>
                  </a:lnTo>
                  <a:lnTo>
                    <a:pt x="10159023" y="259855"/>
                  </a:lnTo>
                  <a:lnTo>
                    <a:pt x="10175893" y="254046"/>
                  </a:lnTo>
                  <a:lnTo>
                    <a:pt x="10192615" y="248408"/>
                  </a:lnTo>
                  <a:lnTo>
                    <a:pt x="10209189" y="242945"/>
                  </a:lnTo>
                  <a:lnTo>
                    <a:pt x="10225612" y="237664"/>
                  </a:lnTo>
                  <a:lnTo>
                    <a:pt x="10241882" y="232569"/>
                  </a:lnTo>
                  <a:lnTo>
                    <a:pt x="10273890" y="222972"/>
                  </a:lnTo>
                  <a:lnTo>
                    <a:pt x="10289547" y="218429"/>
                  </a:lnTo>
                  <a:lnTo>
                    <a:pt x="10305010" y="213949"/>
                  </a:lnTo>
                  <a:lnTo>
                    <a:pt x="10320285" y="209533"/>
                  </a:lnTo>
                  <a:lnTo>
                    <a:pt x="10335377" y="205178"/>
                  </a:lnTo>
                  <a:lnTo>
                    <a:pt x="10350288" y="200884"/>
                  </a:lnTo>
                  <a:lnTo>
                    <a:pt x="10365021" y="196652"/>
                  </a:lnTo>
                  <a:lnTo>
                    <a:pt x="10379579" y="192481"/>
                  </a:lnTo>
                  <a:lnTo>
                    <a:pt x="10393966" y="188369"/>
                  </a:lnTo>
                  <a:lnTo>
                    <a:pt x="10408184" y="184318"/>
                  </a:lnTo>
                  <a:lnTo>
                    <a:pt x="10422234" y="180325"/>
                  </a:lnTo>
                  <a:lnTo>
                    <a:pt x="10436122" y="176391"/>
                  </a:lnTo>
                  <a:lnTo>
                    <a:pt x="10449850" y="172515"/>
                  </a:lnTo>
                  <a:lnTo>
                    <a:pt x="10463420" y="168696"/>
                  </a:lnTo>
                  <a:lnTo>
                    <a:pt x="10476838" y="164935"/>
                  </a:lnTo>
                  <a:lnTo>
                    <a:pt x="10490103" y="161231"/>
                  </a:lnTo>
                  <a:lnTo>
                    <a:pt x="10503219" y="157583"/>
                  </a:lnTo>
                  <a:lnTo>
                    <a:pt x="10516190" y="153990"/>
                  </a:lnTo>
                  <a:lnTo>
                    <a:pt x="10529020" y="150452"/>
                  </a:lnTo>
                  <a:lnTo>
                    <a:pt x="10541709" y="146970"/>
                  </a:lnTo>
                  <a:lnTo>
                    <a:pt x="10554263" y="143541"/>
                  </a:lnTo>
                  <a:lnTo>
                    <a:pt x="10566683" y="140166"/>
                  </a:lnTo>
                  <a:lnTo>
                    <a:pt x="10578973" y="136845"/>
                  </a:lnTo>
                  <a:lnTo>
                    <a:pt x="10591135" y="133577"/>
                  </a:lnTo>
                  <a:lnTo>
                    <a:pt x="10603173" y="130360"/>
                  </a:lnTo>
                  <a:lnTo>
                    <a:pt x="10615088" y="127196"/>
                  </a:lnTo>
                  <a:lnTo>
                    <a:pt x="10626886" y="124083"/>
                  </a:lnTo>
                  <a:lnTo>
                    <a:pt x="10638567" y="121020"/>
                  </a:lnTo>
                  <a:lnTo>
                    <a:pt x="10650136" y="118008"/>
                  </a:lnTo>
                  <a:lnTo>
                    <a:pt x="10661596" y="115045"/>
                  </a:lnTo>
                  <a:lnTo>
                    <a:pt x="10672948" y="112132"/>
                  </a:lnTo>
                  <a:lnTo>
                    <a:pt x="10684196" y="109269"/>
                  </a:lnTo>
                  <a:lnTo>
                    <a:pt x="10695344" y="106453"/>
                  </a:lnTo>
                  <a:lnTo>
                    <a:pt x="10706393" y="103686"/>
                  </a:lnTo>
                  <a:lnTo>
                    <a:pt x="10717348" y="100966"/>
                  </a:lnTo>
                  <a:lnTo>
                    <a:pt x="10728211" y="98293"/>
                  </a:lnTo>
                  <a:lnTo>
                    <a:pt x="10738985" y="95666"/>
                  </a:lnTo>
                  <a:lnTo>
                    <a:pt x="10749672" y="93085"/>
                  </a:lnTo>
                  <a:lnTo>
                    <a:pt x="10760276" y="90550"/>
                  </a:lnTo>
                  <a:lnTo>
                    <a:pt x="10770800" y="88060"/>
                  </a:lnTo>
                  <a:lnTo>
                    <a:pt x="10781247" y="85615"/>
                  </a:lnTo>
                  <a:lnTo>
                    <a:pt x="10791619" y="83213"/>
                  </a:lnTo>
                  <a:lnTo>
                    <a:pt x="10801920" y="80855"/>
                  </a:lnTo>
                  <a:lnTo>
                    <a:pt x="10812153" y="78541"/>
                  </a:lnTo>
                  <a:lnTo>
                    <a:pt x="10822320" y="76269"/>
                  </a:lnTo>
                  <a:lnTo>
                    <a:pt x="10832425" y="74039"/>
                  </a:lnTo>
                  <a:lnTo>
                    <a:pt x="10842469" y="71852"/>
                  </a:lnTo>
                  <a:lnTo>
                    <a:pt x="10852458" y="69704"/>
                  </a:lnTo>
                  <a:lnTo>
                    <a:pt x="10862391" y="67599"/>
                  </a:lnTo>
                  <a:lnTo>
                    <a:pt x="10872275" y="65533"/>
                  </a:lnTo>
                  <a:lnTo>
                    <a:pt x="10882109" y="63508"/>
                  </a:lnTo>
                  <a:lnTo>
                    <a:pt x="10891899" y="61521"/>
                  </a:lnTo>
                  <a:lnTo>
                    <a:pt x="10901647" y="59573"/>
                  </a:lnTo>
                  <a:lnTo>
                    <a:pt x="10911356" y="57664"/>
                  </a:lnTo>
                  <a:lnTo>
                    <a:pt x="10921029" y="55793"/>
                  </a:lnTo>
                  <a:lnTo>
                    <a:pt x="10930667" y="53959"/>
                  </a:lnTo>
                  <a:lnTo>
                    <a:pt x="10940277" y="52162"/>
                  </a:lnTo>
                  <a:lnTo>
                    <a:pt x="10949859" y="50402"/>
                  </a:lnTo>
                  <a:lnTo>
                    <a:pt x="10959415" y="48678"/>
                  </a:lnTo>
                  <a:lnTo>
                    <a:pt x="10968950" y="46990"/>
                  </a:lnTo>
                  <a:lnTo>
                    <a:pt x="10978466" y="45336"/>
                  </a:lnTo>
                  <a:lnTo>
                    <a:pt x="10987966" y="43717"/>
                  </a:lnTo>
                  <a:lnTo>
                    <a:pt x="10997453" y="42132"/>
                  </a:lnTo>
                  <a:lnTo>
                    <a:pt x="11006930" y="40581"/>
                  </a:lnTo>
                  <a:lnTo>
                    <a:pt x="11016400" y="39063"/>
                  </a:lnTo>
                  <a:lnTo>
                    <a:pt x="11025865" y="37579"/>
                  </a:lnTo>
                  <a:lnTo>
                    <a:pt x="11035329" y="36125"/>
                  </a:lnTo>
                  <a:lnTo>
                    <a:pt x="11044794" y="34704"/>
                  </a:lnTo>
                  <a:lnTo>
                    <a:pt x="11054265" y="33314"/>
                  </a:lnTo>
                  <a:lnTo>
                    <a:pt x="11063741" y="31955"/>
                  </a:lnTo>
                  <a:lnTo>
                    <a:pt x="11073229" y="30626"/>
                  </a:lnTo>
                  <a:lnTo>
                    <a:pt x="11082728" y="29327"/>
                  </a:lnTo>
                  <a:lnTo>
                    <a:pt x="11092246" y="28057"/>
                  </a:lnTo>
                  <a:lnTo>
                    <a:pt x="11101781" y="26817"/>
                  </a:lnTo>
                  <a:lnTo>
                    <a:pt x="11111339" y="25604"/>
                  </a:lnTo>
                  <a:lnTo>
                    <a:pt x="11120920" y="24420"/>
                  </a:lnTo>
                  <a:lnTo>
                    <a:pt x="11130529" y="23263"/>
                  </a:lnTo>
                  <a:lnTo>
                    <a:pt x="11140169" y="22133"/>
                  </a:lnTo>
                  <a:lnTo>
                    <a:pt x="11149842" y="21029"/>
                  </a:lnTo>
                  <a:lnTo>
                    <a:pt x="11159553" y="19951"/>
                  </a:lnTo>
                  <a:lnTo>
                    <a:pt x="11169299" y="18900"/>
                  </a:lnTo>
                  <a:lnTo>
                    <a:pt x="11179091" y="17872"/>
                  </a:lnTo>
                  <a:lnTo>
                    <a:pt x="11188928" y="16869"/>
                  </a:lnTo>
                  <a:lnTo>
                    <a:pt x="11198812" y="15890"/>
                  </a:lnTo>
                  <a:lnTo>
                    <a:pt x="11208747" y="14935"/>
                  </a:lnTo>
                  <a:lnTo>
                    <a:pt x="11218735" y="14003"/>
                  </a:lnTo>
                  <a:lnTo>
                    <a:pt x="11228782" y="13093"/>
                  </a:lnTo>
                  <a:lnTo>
                    <a:pt x="11238887" y="12206"/>
                  </a:lnTo>
                  <a:lnTo>
                    <a:pt x="11249055" y="11339"/>
                  </a:lnTo>
                  <a:lnTo>
                    <a:pt x="11259288" y="10494"/>
                  </a:lnTo>
                  <a:lnTo>
                    <a:pt x="11269590" y="9670"/>
                  </a:lnTo>
                  <a:lnTo>
                    <a:pt x="11279964" y="8866"/>
                  </a:lnTo>
                  <a:lnTo>
                    <a:pt x="11290411" y="8081"/>
                  </a:lnTo>
                  <a:lnTo>
                    <a:pt x="11300936" y="7315"/>
                  </a:lnTo>
                  <a:lnTo>
                    <a:pt x="11311542" y="6568"/>
                  </a:lnTo>
                  <a:lnTo>
                    <a:pt x="11322231" y="5839"/>
                  </a:lnTo>
                  <a:lnTo>
                    <a:pt x="11333006" y="5127"/>
                  </a:lnTo>
                  <a:lnTo>
                    <a:pt x="11343869" y="4433"/>
                  </a:lnTo>
                  <a:lnTo>
                    <a:pt x="11354825" y="3755"/>
                  </a:lnTo>
                  <a:lnTo>
                    <a:pt x="11377010" y="2448"/>
                  </a:lnTo>
                  <a:lnTo>
                    <a:pt x="11388395" y="1846"/>
                  </a:lnTo>
                  <a:lnTo>
                    <a:pt x="11399760" y="1335"/>
                  </a:lnTo>
                  <a:lnTo>
                    <a:pt x="11411169" y="909"/>
                  </a:lnTo>
                  <a:lnTo>
                    <a:pt x="11422623" y="566"/>
                  </a:lnTo>
                  <a:lnTo>
                    <a:pt x="11434119" y="306"/>
                  </a:lnTo>
                  <a:lnTo>
                    <a:pt x="11445656" y="126"/>
                  </a:lnTo>
                  <a:lnTo>
                    <a:pt x="11457232" y="25"/>
                  </a:lnTo>
                  <a:close/>
                </a:path>
              </a:pathLst>
            </a:custGeom>
            <a:solidFill>
              <a:schemeClr val="accent1">
                <a:alpha val="15000"/>
              </a:schemeClr>
            </a:solidFill>
            <a:ln w="127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noAutofit/>
            </a:bodyPr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702945" y="1130300"/>
            <a:ext cx="10858500" cy="667385"/>
          </a:xfrm>
          <a:prstGeom prst="rect">
            <a:avLst/>
          </a:prstGeom>
          <a:noFill/>
        </p:spPr>
        <p:txBody>
          <a:bodyPr wrap="square" rtlCol="0">
            <a:normAutofit/>
          </a:bodyPr>
          <a:p>
            <a:pPr algn="ctr">
              <a:lnSpc>
                <a:spcPct val="120000"/>
              </a:lnSpc>
            </a:pPr>
            <a:r>
              <a:rPr lang="zh-CN" altLang="en-US" sz="24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雪花有各种各样的形状，千姿百态</a:t>
            </a:r>
            <a:r>
              <a:rPr lang="en-US" altLang="zh-CN" sz="24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~</a:t>
            </a:r>
            <a:endParaRPr lang="en-US" altLang="zh-CN" sz="2400" b="1" dirty="0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  <p:cxnSp>
        <p:nvCxnSpPr>
          <p:cNvPr id="33" name="直接连接符 32"/>
          <p:cNvCxnSpPr/>
          <p:nvPr>
            <p:custDataLst>
              <p:tags r:id="rId23"/>
            </p:custDataLst>
          </p:nvPr>
        </p:nvCxnSpPr>
        <p:spPr>
          <a:xfrm>
            <a:off x="6132195" y="2077720"/>
            <a:ext cx="0" cy="2712085"/>
          </a:xfrm>
          <a:prstGeom prst="line">
            <a:avLst/>
          </a:prstGeom>
          <a:ln w="12700">
            <a:solidFill>
              <a:schemeClr val="dk2">
                <a:lumMod val="100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>
            <p:custDataLst>
              <p:tags r:id="rId24"/>
            </p:custDataLst>
          </p:nvPr>
        </p:nvCxnSpPr>
        <p:spPr>
          <a:xfrm>
            <a:off x="4307840" y="2077720"/>
            <a:ext cx="0" cy="2712085"/>
          </a:xfrm>
          <a:prstGeom prst="line">
            <a:avLst/>
          </a:prstGeom>
          <a:ln w="12700">
            <a:solidFill>
              <a:schemeClr val="dk2">
                <a:lumMod val="100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>
            <p:custDataLst>
              <p:tags r:id="rId25"/>
            </p:custDataLst>
          </p:nvPr>
        </p:nvCxnSpPr>
        <p:spPr>
          <a:xfrm>
            <a:off x="2484120" y="2077720"/>
            <a:ext cx="0" cy="2712085"/>
          </a:xfrm>
          <a:prstGeom prst="line">
            <a:avLst/>
          </a:prstGeom>
          <a:ln w="12700">
            <a:solidFill>
              <a:schemeClr val="dk2">
                <a:lumMod val="100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>
            <p:custDataLst>
              <p:tags r:id="rId26"/>
            </p:custDataLst>
          </p:nvPr>
        </p:nvCxnSpPr>
        <p:spPr>
          <a:xfrm>
            <a:off x="7956550" y="2077720"/>
            <a:ext cx="0" cy="2712085"/>
          </a:xfrm>
          <a:prstGeom prst="line">
            <a:avLst/>
          </a:prstGeom>
          <a:ln w="12700">
            <a:solidFill>
              <a:schemeClr val="dk2">
                <a:lumMod val="100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>
            <p:custDataLst>
              <p:tags r:id="rId27"/>
            </p:custDataLst>
          </p:nvPr>
        </p:nvCxnSpPr>
        <p:spPr>
          <a:xfrm>
            <a:off x="9780270" y="2077720"/>
            <a:ext cx="0" cy="2712085"/>
          </a:xfrm>
          <a:prstGeom prst="line">
            <a:avLst/>
          </a:prstGeom>
          <a:ln w="12700">
            <a:solidFill>
              <a:schemeClr val="dk2">
                <a:lumMod val="100000"/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图片 49" descr="fad4997375a8fa2034a4f5e65accdbe"/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36195" y="3941445"/>
            <a:ext cx="6734175" cy="1962150"/>
          </a:xfrm>
          <a:prstGeom prst="rect">
            <a:avLst/>
          </a:prstGeom>
        </p:spPr>
      </p:pic>
      <p:pic>
        <p:nvPicPr>
          <p:cNvPr id="51" name="图片 50" descr="d5f105e15b8ad65efe88cd18e7ae43c"/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2244725" y="3941445"/>
            <a:ext cx="6734175" cy="2000250"/>
          </a:xfrm>
          <a:prstGeom prst="rect">
            <a:avLst/>
          </a:prstGeom>
        </p:spPr>
      </p:pic>
      <p:pic>
        <p:nvPicPr>
          <p:cNvPr id="52" name="图片 51" descr="96782e3ffd3ddbda30b867ef05edcb4"/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4413250" y="3941445"/>
            <a:ext cx="6950075" cy="1961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71" grpId="1"/>
      <p:bldP spid="14" grpId="0"/>
      <p:bldP spid="14" grpId="1"/>
      <p:bldP spid="32" grpId="0"/>
      <p:bldP spid="32" grpId="1"/>
      <p:bldP spid="36" grpId="0"/>
      <p:bldP spid="36" grpId="1"/>
      <p:bldP spid="42" grpId="0"/>
      <p:bldP spid="42" grpId="1"/>
      <p:bldP spid="110" grpId="0"/>
      <p:bldP spid="110" grpId="1"/>
      <p:bldP spid="24" grpId="0"/>
      <p:bldP spid="24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6475730" y="483235"/>
            <a:ext cx="4898390" cy="545465"/>
          </a:xfrm>
          <a:prstGeom prst="rect">
            <a:avLst/>
          </a:prstGeom>
        </p:spPr>
        <p:txBody>
          <a:bodyPr wrap="square" anchor="t" anchorCtr="0">
            <a:normAutofit fontScale="80000"/>
          </a:bodyPr>
          <a:lstStyle/>
          <a:p>
            <a:pPr algn="ctr"/>
            <a:r>
              <a:rPr lang="zh-CN" altLang="en-US" sz="2400" b="1" dirty="0"/>
              <a:t>这一次，我们又需要用到哪些</a:t>
            </a:r>
            <a:r>
              <a:rPr lang="en-US" altLang="zh-CN" sz="2400" b="1" dirty="0"/>
              <a:t>“</a:t>
            </a:r>
            <a:r>
              <a:rPr lang="zh-CN" altLang="en-US" sz="2400" b="1" dirty="0"/>
              <a:t>积木</a:t>
            </a:r>
            <a:r>
              <a:rPr lang="en-US" altLang="zh-CN" sz="2400" b="1" dirty="0"/>
              <a:t>”</a:t>
            </a:r>
            <a:r>
              <a:rPr lang="zh-CN" altLang="en-US" sz="2400" b="1" dirty="0"/>
              <a:t>呢？</a:t>
            </a:r>
            <a:endParaRPr lang="en-US" altLang="zh-CN" sz="2400" dirty="0"/>
          </a:p>
        </p:txBody>
      </p:sp>
      <p:sp>
        <p:nvSpPr>
          <p:cNvPr id="111" name="矩形: 对角圆角 110"/>
          <p:cNvSpPr/>
          <p:nvPr>
            <p:custDataLst>
              <p:tags r:id="rId1"/>
            </p:custDataLst>
          </p:nvPr>
        </p:nvSpPr>
        <p:spPr>
          <a:xfrm>
            <a:off x="660400" y="1242695"/>
            <a:ext cx="5346700" cy="843280"/>
          </a:xfrm>
          <a:prstGeom prst="round2DiagRect">
            <a:avLst/>
          </a:prstGeom>
          <a:solidFill>
            <a:schemeClr val="bg1"/>
          </a:solidFill>
          <a:ln w="12700" cap="rnd">
            <a:gradFill>
              <a:gsLst>
                <a:gs pos="0">
                  <a:schemeClr val="accent1">
                    <a:lumMod val="45000"/>
                    <a:lumOff val="55000"/>
                  </a:schemeClr>
                </a:gs>
                <a:gs pos="5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2700000" scaled="0"/>
            </a:gradFill>
            <a:prstDash val="solid"/>
            <a:round/>
          </a:ln>
          <a:effectLst>
            <a:outerShdw blurRad="254000" dist="127000" algn="ctr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 b="1" dirty="0">
              <a:solidFill>
                <a:schemeClr val="tx1"/>
              </a:solidFill>
            </a:endParaRPr>
          </a:p>
        </p:txBody>
      </p:sp>
      <p:grpSp>
        <p:nvGrpSpPr>
          <p:cNvPr id="10" name="组合 9"/>
          <p:cNvGrpSpPr/>
          <p:nvPr>
            <p:custDataLst>
              <p:tags r:id="rId2"/>
            </p:custDataLst>
          </p:nvPr>
        </p:nvGrpSpPr>
        <p:grpSpPr>
          <a:xfrm rot="0">
            <a:off x="746125" y="1376045"/>
            <a:ext cx="4674235" cy="576580"/>
            <a:chOff x="736600" y="1341925"/>
            <a:chExt cx="4674235" cy="577044"/>
          </a:xfrm>
        </p:grpSpPr>
        <p:sp>
          <p:nvSpPr>
            <p:cNvPr id="27" name="椭圆 26"/>
            <p:cNvSpPr/>
            <p:nvPr>
              <p:custDataLst>
                <p:tags r:id="rId3"/>
              </p:custDataLst>
            </p:nvPr>
          </p:nvSpPr>
          <p:spPr>
            <a:xfrm>
              <a:off x="736600" y="1341925"/>
              <a:ext cx="576562" cy="577044"/>
            </a:xfrm>
            <a:prstGeom prst="ellipse">
              <a:avLst/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50000">
                  <a:schemeClr val="accent1"/>
                </a:gs>
              </a:gsLst>
              <a:lin ang="2700000" scaled="0"/>
            </a:gradFill>
          </p:spPr>
          <p:txBody>
            <a:bodyPr wrap="none" lIns="91440" tIns="45720" rIns="91440" bIns="45720" rtlCol="0" anchor="ctr" anchorCtr="0">
              <a:normAutofit lnSpcReduction="20000"/>
            </a:bodyPr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b="1" dirty="0">
                  <a:solidFill>
                    <a:srgbClr val="FFFFFF"/>
                  </a:solidFill>
                </a:rPr>
                <a:t>01</a:t>
              </a:r>
              <a:endParaRPr kumimoji="1" lang="en-US" altLang="zh-CN" b="1" dirty="0">
                <a:solidFill>
                  <a:srgbClr val="FFFFFF"/>
                </a:solidFill>
              </a:endParaRPr>
            </a:p>
          </p:txBody>
        </p:sp>
        <p:sp>
          <p:nvSpPr>
            <p:cNvPr id="29" name="文本框 28"/>
            <p:cNvSpPr txBox="1"/>
            <p:nvPr>
              <p:custDataLst>
                <p:tags r:id="rId4"/>
              </p:custDataLst>
            </p:nvPr>
          </p:nvSpPr>
          <p:spPr>
            <a:xfrm flipH="1">
              <a:off x="1379855" y="1427805"/>
              <a:ext cx="4030980" cy="406407"/>
            </a:xfrm>
            <a:prstGeom prst="rect">
              <a:avLst/>
            </a:prstGeom>
            <a:noFill/>
          </p:spPr>
          <p:txBody>
            <a:bodyPr wrap="square" lIns="91440" tIns="45720" rIns="91440" bIns="45720" anchor="b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b="1" dirty="0"/>
                <a:t>当小绿旗被点击：</a:t>
              </a:r>
              <a:endParaRPr lang="zh-CN" altLang="en-US" b="1" dirty="0"/>
            </a:p>
          </p:txBody>
        </p:sp>
      </p:grpSp>
      <p:grpSp>
        <p:nvGrpSpPr>
          <p:cNvPr id="118" name="组合 117"/>
          <p:cNvGrpSpPr/>
          <p:nvPr>
            <p:custDataLst>
              <p:tags r:id="rId5"/>
            </p:custDataLst>
          </p:nvPr>
        </p:nvGrpSpPr>
        <p:grpSpPr>
          <a:xfrm rot="0">
            <a:off x="660400" y="2254885"/>
            <a:ext cx="5346700" cy="843280"/>
            <a:chOff x="651078" y="2170358"/>
            <a:chExt cx="5346700" cy="843569"/>
          </a:xfrm>
        </p:grpSpPr>
        <p:sp>
          <p:nvSpPr>
            <p:cNvPr id="113" name="矩形: 对角圆角 112"/>
            <p:cNvSpPr/>
            <p:nvPr>
              <p:custDataLst>
                <p:tags r:id="rId6"/>
              </p:custDataLst>
            </p:nvPr>
          </p:nvSpPr>
          <p:spPr>
            <a:xfrm>
              <a:off x="651078" y="2170358"/>
              <a:ext cx="5346700" cy="843569"/>
            </a:xfrm>
            <a:prstGeom prst="round2DiagRect">
              <a:avLst/>
            </a:prstGeom>
            <a:solidFill>
              <a:schemeClr val="bg1"/>
            </a:solidFill>
            <a:ln w="12700" cap="rnd">
              <a:gradFill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50000">
                    <a:schemeClr val="accent2">
                      <a:lumMod val="40000"/>
                      <a:lumOff val="60000"/>
                      <a:alpha val="0"/>
                    </a:schemeClr>
                  </a:gs>
                </a:gsLst>
                <a:lin ang="2700000" scaled="0"/>
              </a:gradFill>
              <a:prstDash val="solid"/>
              <a:round/>
            </a:ln>
            <a:effectLst>
              <a:outerShdw blurRad="254000" dist="127000" algn="ctr" rotWithShape="0">
                <a:schemeClr val="accent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normAutofit/>
            </a:bodyPr>
            <a:lstStyle/>
            <a:p>
              <a:pPr algn="ctr"/>
              <a:endParaRPr lang="zh-CN" altLang="en-US" b="1" dirty="0">
                <a:solidFill>
                  <a:schemeClr val="tx1"/>
                </a:solidFill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736600" y="2303620"/>
              <a:ext cx="4752975" cy="577044"/>
              <a:chOff x="736600" y="2145167"/>
              <a:chExt cx="4752975" cy="577044"/>
            </a:xfrm>
          </p:grpSpPr>
          <p:sp>
            <p:nvSpPr>
              <p:cNvPr id="24" name="椭圆 23"/>
              <p:cNvSpPr/>
              <p:nvPr>
                <p:custDataLst>
                  <p:tags r:id="rId7"/>
                </p:custDataLst>
              </p:nvPr>
            </p:nvSpPr>
            <p:spPr>
              <a:xfrm>
                <a:off x="736600" y="2145167"/>
                <a:ext cx="576562" cy="577044"/>
              </a:xfrm>
              <a:prstGeom prst="ellipse">
                <a:avLst/>
              </a:prstGeom>
              <a:gradFill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50000">
                    <a:schemeClr val="accent2"/>
                  </a:gs>
                </a:gsLst>
                <a:lin ang="2700000" scaled="0"/>
              </a:gradFill>
            </p:spPr>
            <p:txBody>
              <a:bodyPr wrap="none" lIns="91440" tIns="45720" rIns="91440" bIns="45720" rtlCol="0" anchor="ctr" anchorCtr="0">
                <a:normAutofit lnSpcReduction="20000"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kumimoji="1" lang="en-US" altLang="zh-CN" b="1" dirty="0">
                    <a:solidFill>
                      <a:srgbClr val="FFFFFF"/>
                    </a:solidFill>
                  </a:rPr>
                  <a:t>02</a:t>
                </a:r>
                <a:endParaRPr kumimoji="1" lang="en-US" altLang="zh-CN"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6" name="文本框 25"/>
              <p:cNvSpPr txBox="1"/>
              <p:nvPr>
                <p:custDataLst>
                  <p:tags r:id="rId8"/>
                </p:custDataLst>
              </p:nvPr>
            </p:nvSpPr>
            <p:spPr>
              <a:xfrm flipH="1">
                <a:off x="1379855" y="2163101"/>
                <a:ext cx="4109720" cy="52769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 fontScale="9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2000" b="1" dirty="0"/>
                  <a:t>全部擦除、将笔的颜色设置为</a:t>
                </a:r>
                <a:r>
                  <a:rPr lang="en-US" altLang="zh-CN" sz="2000" b="1" dirty="0"/>
                  <a:t>...</a:t>
                </a:r>
                <a:r>
                  <a:rPr lang="zh-CN" altLang="en-US" sz="2000" b="1" dirty="0"/>
                  <a:t>、落笔：</a:t>
                </a:r>
                <a:endParaRPr lang="zh-CN" altLang="en-US" sz="2000" b="1" dirty="0"/>
              </a:p>
            </p:txBody>
          </p:sp>
        </p:grpSp>
      </p:grpSp>
      <p:grpSp>
        <p:nvGrpSpPr>
          <p:cNvPr id="119" name="组合 118"/>
          <p:cNvGrpSpPr/>
          <p:nvPr>
            <p:custDataLst>
              <p:tags r:id="rId9"/>
            </p:custDataLst>
          </p:nvPr>
        </p:nvGrpSpPr>
        <p:grpSpPr>
          <a:xfrm rot="0">
            <a:off x="660400" y="3275965"/>
            <a:ext cx="5346700" cy="843280"/>
            <a:chOff x="651078" y="3191538"/>
            <a:chExt cx="5346700" cy="843569"/>
          </a:xfrm>
        </p:grpSpPr>
        <p:sp>
          <p:nvSpPr>
            <p:cNvPr id="114" name="矩形: 对角圆角 113"/>
            <p:cNvSpPr/>
            <p:nvPr>
              <p:custDataLst>
                <p:tags r:id="rId10"/>
              </p:custDataLst>
            </p:nvPr>
          </p:nvSpPr>
          <p:spPr>
            <a:xfrm>
              <a:off x="651078" y="3191538"/>
              <a:ext cx="5346700" cy="843569"/>
            </a:xfrm>
            <a:prstGeom prst="round2DiagRect">
              <a:avLst/>
            </a:prstGeom>
            <a:solidFill>
              <a:schemeClr val="bg1"/>
            </a:solidFill>
            <a:ln w="12700" cap="rnd">
              <a:gradFill>
                <a:gsLst>
                  <a:gs pos="0">
                    <a:schemeClr val="accent1">
                      <a:lumMod val="45000"/>
                      <a:lumOff val="55000"/>
                    </a:schemeClr>
                  </a:gs>
                  <a:gs pos="5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2700000" scaled="0"/>
              </a:gradFill>
              <a:prstDash val="solid"/>
              <a:round/>
            </a:ln>
            <a:effectLst>
              <a:outerShdw blurRad="254000" dist="127000" algn="ctr" rotWithShape="0">
                <a:schemeClr val="accent1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normAutofit/>
            </a:bodyPr>
            <a:lstStyle/>
            <a:p>
              <a:pPr algn="ctr"/>
              <a:endParaRPr lang="zh-CN" altLang="en-US" b="1" dirty="0">
                <a:solidFill>
                  <a:schemeClr val="tx1"/>
                </a:solidFill>
              </a:endParaRPr>
            </a:p>
          </p:txBody>
        </p:sp>
        <p:grpSp>
          <p:nvGrpSpPr>
            <p:cNvPr id="12" name="组合 11"/>
            <p:cNvGrpSpPr/>
            <p:nvPr>
              <p:custDataLst>
                <p:tags r:id="rId11"/>
              </p:custDataLst>
            </p:nvPr>
          </p:nvGrpSpPr>
          <p:grpSpPr>
            <a:xfrm>
              <a:off x="736600" y="3237775"/>
              <a:ext cx="5088255" cy="664069"/>
              <a:chOff x="736600" y="2861384"/>
              <a:chExt cx="5088255" cy="664069"/>
            </a:xfrm>
          </p:grpSpPr>
          <p:sp>
            <p:nvSpPr>
              <p:cNvPr id="21" name="椭圆 20"/>
              <p:cNvSpPr/>
              <p:nvPr>
                <p:custDataLst>
                  <p:tags r:id="rId12"/>
                </p:custDataLst>
              </p:nvPr>
            </p:nvSpPr>
            <p:spPr>
              <a:xfrm>
                <a:off x="736600" y="2948409"/>
                <a:ext cx="576562" cy="577044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50000">
                    <a:schemeClr val="accent1"/>
                  </a:gs>
                </a:gsLst>
                <a:lin ang="2700000" scaled="0"/>
              </a:gradFill>
            </p:spPr>
            <p:txBody>
              <a:bodyPr wrap="none" lIns="91440" tIns="45720" rIns="91440" bIns="45720" rtlCol="0" anchor="ctr" anchorCtr="0">
                <a:normAutofit lnSpcReduction="20000"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kumimoji="1" lang="en-US" altLang="zh-CN" b="1">
                    <a:solidFill>
                      <a:srgbClr val="FFFFFF"/>
                    </a:solidFill>
                  </a:rPr>
                  <a:t>03</a:t>
                </a:r>
                <a:endParaRPr kumimoji="1" lang="en-US" altLang="zh-CN"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文本框 22"/>
              <p:cNvSpPr txBox="1"/>
              <p:nvPr>
                <p:custDataLst>
                  <p:tags r:id="rId13"/>
                </p:custDataLst>
              </p:nvPr>
            </p:nvSpPr>
            <p:spPr>
              <a:xfrm flipH="1">
                <a:off x="1379855" y="2861384"/>
                <a:ext cx="4445000" cy="54946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 fontScale="9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2000" b="1" dirty="0">
                    <a:sym typeface="+mn-ea"/>
                  </a:rPr>
                  <a:t>重复执行</a:t>
                </a:r>
                <a:r>
                  <a:rPr lang="en-US" altLang="zh-CN" sz="2000" b="1" dirty="0">
                    <a:sym typeface="+mn-ea"/>
                  </a:rPr>
                  <a:t>...</a:t>
                </a:r>
                <a:r>
                  <a:rPr lang="zh-CN" altLang="en-US" sz="2000" b="1" dirty="0">
                    <a:sym typeface="+mn-ea"/>
                  </a:rPr>
                  <a:t>次</a:t>
                </a:r>
                <a:r>
                  <a:rPr lang="en-US" altLang="zh-CN" sz="2000" b="1" dirty="0"/>
                  <a:t>+</a:t>
                </a:r>
                <a:r>
                  <a:rPr lang="zh-CN" altLang="en-US" sz="2000" b="1" dirty="0"/>
                  <a:t>重复执行</a:t>
                </a:r>
                <a:r>
                  <a:rPr lang="en-US" altLang="zh-CN" sz="2000" b="1" dirty="0"/>
                  <a:t>...</a:t>
                </a:r>
                <a:r>
                  <a:rPr lang="zh-CN" altLang="en-US" sz="2000" b="1" dirty="0"/>
                  <a:t>次（双层循环）</a:t>
                </a:r>
                <a:endParaRPr lang="en-US" altLang="zh-CN" sz="2000" dirty="0"/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画出我们神奇的雪花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4"/>
          <a:srcRect l="17314" t="19305" r="38300" b="23705"/>
          <a:stretch>
            <a:fillRect/>
          </a:stretch>
        </p:blipFill>
        <p:spPr>
          <a:xfrm>
            <a:off x="6632575" y="1122680"/>
            <a:ext cx="1530985" cy="101790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662035" y="1376045"/>
            <a:ext cx="3597275" cy="8782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000" b="1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相当于</a:t>
            </a:r>
            <a:r>
              <a:rPr lang="en-US" altLang="zh-CN" sz="2000" b="1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“</a:t>
            </a:r>
            <a:r>
              <a:rPr lang="zh-CN" altLang="en-US" sz="2000" b="1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开始</a:t>
            </a:r>
            <a:r>
              <a:rPr lang="en-US" altLang="zh-CN" sz="2000" b="1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”</a:t>
            </a:r>
            <a:r>
              <a:rPr lang="zh-CN" altLang="en-US" sz="2000" b="1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的按钮</a:t>
            </a:r>
            <a:endParaRPr lang="zh-CN" altLang="en-US" sz="2000" b="1">
              <a:latin typeface="华文仿宋" panose="02010600040101010101" charset="-122"/>
              <a:ea typeface="华文仿宋" panose="02010600040101010101" charset="-122"/>
              <a:cs typeface="华文仿宋" panose="0201060004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318625" y="2388235"/>
            <a:ext cx="277431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在“绘制”这一栏，我们可以用“代码”去绘画，就</a:t>
            </a:r>
            <a:r>
              <a:rPr lang="en-US" altLang="zh-CN" sz="2000" b="1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  <a:sym typeface="+mn-ea"/>
              </a:rPr>
              <a:t>像真正在画画一样</a:t>
            </a:r>
            <a:endParaRPr lang="zh-CN" altLang="en-US"/>
          </a:p>
        </p:txBody>
      </p:sp>
      <p:pic>
        <p:nvPicPr>
          <p:cNvPr id="31" name="图片 30" descr="109d77a40df9c20021780a3ba5ab142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0" y="4461510"/>
            <a:ext cx="2108200" cy="240093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108200" y="4474210"/>
            <a:ext cx="3185160" cy="238823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632575" y="2085975"/>
            <a:ext cx="2395855" cy="171005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18"/>
          <a:srcRect t="69816"/>
          <a:stretch>
            <a:fillRect/>
          </a:stretch>
        </p:blipFill>
        <p:spPr>
          <a:xfrm>
            <a:off x="9923780" y="4461510"/>
            <a:ext cx="2037715" cy="204279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18"/>
          <a:srcRect b="60161"/>
          <a:stretch>
            <a:fillRect/>
          </a:stretch>
        </p:blipFill>
        <p:spPr>
          <a:xfrm>
            <a:off x="6007100" y="3796030"/>
            <a:ext cx="2037715" cy="269621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18"/>
          <a:srcRect t="39735" b="30184"/>
          <a:stretch>
            <a:fillRect/>
          </a:stretch>
        </p:blipFill>
        <p:spPr>
          <a:xfrm>
            <a:off x="8044815" y="4456430"/>
            <a:ext cx="2037715" cy="20358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11" grpId="0" bldLvl="0" animBg="1"/>
      <p:bldP spid="5" grpId="0"/>
      <p:bldP spid="111" grpId="1" animBg="1"/>
      <p:bldP spid="5" grpId="1"/>
      <p:bldP spid="8" grpId="0"/>
      <p:bldP spid="8" grpId="1"/>
    </p:bldLst>
  </p:timing>
</p:sld>
</file>

<file path=ppt/tags/tag1.xml><?xml version="1.0" encoding="utf-8"?>
<p:tagLst xmlns:p="http://schemas.openxmlformats.org/presentationml/2006/main">
  <p:tag name="KSO_WM_DIAGRAM_VIRTUALLY_FRAME" val="{&quot;height&quot;:540,&quot;left&quot;:15.65,&quot;top&quot;:-0.05,&quot;width&quot;:960.0000787401575}"/>
</p:tagLst>
</file>

<file path=ppt/tags/tag10.xml><?xml version="1.0" encoding="utf-8"?>
<p:tagLst xmlns:p="http://schemas.openxmlformats.org/presentationml/2006/main">
  <p:tag name="KSO_WM_DIAGRAM_VIRTUALLY_FRAME" val="{&quot;height&quot;:540,&quot;left&quot;:15.65,&quot;top&quot;:-0.05,&quot;width&quot;:960.0000787401575}"/>
</p:tagLst>
</file>

<file path=ppt/tags/tag11.xml><?xml version="1.0" encoding="utf-8"?>
<p:tagLst xmlns:p="http://schemas.openxmlformats.org/presentationml/2006/main">
  <p:tag name="KSO_WM_DIAGRAM_VIRTUALLY_FRAME" val="{&quot;height&quot;:540,&quot;left&quot;:15.65,&quot;top&quot;:-0.05,&quot;width&quot;:960.0000787401575}"/>
</p:tagLst>
</file>

<file path=ppt/tags/tag12.xml><?xml version="1.0" encoding="utf-8"?>
<p:tagLst xmlns:p="http://schemas.openxmlformats.org/presentationml/2006/main">
  <p:tag name="KSO_WM_DIAGRAM_VIRTUALLY_FRAME" val="{&quot;height&quot;:540,&quot;left&quot;:15.65,&quot;top&quot;:-0.05,&quot;width&quot;:960.0000787401575}"/>
</p:tagLst>
</file>

<file path=ppt/tags/tag13.xml><?xml version="1.0" encoding="utf-8"?>
<p:tagLst xmlns:p="http://schemas.openxmlformats.org/presentationml/2006/main">
  <p:tag name="KSO_WM_DIAGRAM_VIRTUALLY_FRAME" val="{&quot;height&quot;:540,&quot;left&quot;:15.65,&quot;top&quot;:-0.05,&quot;width&quot;:960.0000787401575}"/>
</p:tagLst>
</file>

<file path=ppt/tags/tag14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15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16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17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18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19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2.xml><?xml version="1.0" encoding="utf-8"?>
<p:tagLst xmlns:p="http://schemas.openxmlformats.org/presentationml/2006/main">
  <p:tag name="KSO_WM_DIAGRAM_VIRTUALLY_FRAME" val="{&quot;height&quot;:540,&quot;left&quot;:15.65,&quot;top&quot;:-0.05,&quot;width&quot;:960.0000787401575}"/>
</p:tagLst>
</file>

<file path=ppt/tags/tag20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21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22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23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24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25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26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27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28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29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3.xml><?xml version="1.0" encoding="utf-8"?>
<p:tagLst xmlns:p="http://schemas.openxmlformats.org/presentationml/2006/main">
  <p:tag name="KSO_WM_DIAGRAM_VIRTUALLY_FRAME" val="{&quot;height&quot;:540,&quot;left&quot;:15.65,&quot;top&quot;:-0.05,&quot;width&quot;:960.0000787401575}"/>
</p:tagLst>
</file>

<file path=ppt/tags/tag30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31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32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33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34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35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36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37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38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39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4.xml><?xml version="1.0" encoding="utf-8"?>
<p:tagLst xmlns:p="http://schemas.openxmlformats.org/presentationml/2006/main">
  <p:tag name="KSO_WM_DIAGRAM_VIRTUALLY_FRAME" val="{&quot;height&quot;:540,&quot;left&quot;:15.65,&quot;top&quot;:-0.05,&quot;width&quot;:960.0000787401575}"/>
</p:tagLst>
</file>

<file path=ppt/tags/tag40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41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42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43.xml><?xml version="1.0" encoding="utf-8"?>
<p:tagLst xmlns:p="http://schemas.openxmlformats.org/presentationml/2006/main">
  <p:tag name="KSO_WM_DIAGRAM_VIRTUALLY_FRAME" val="{&quot;height&quot;:363.95,&quot;left&quot;:59.9,&quot;top&quot;:98.3,&quot;width&quot;:848.15}"/>
</p:tagLst>
</file>

<file path=ppt/tags/tag44.xml><?xml version="1.0" encoding="utf-8"?>
<p:tagLst xmlns:p="http://schemas.openxmlformats.org/presentationml/2006/main">
  <p:tag name="KSO_WM_DIAGRAM_VIRTUALLY_FRAME" val="{&quot;height&quot;:363.95,&quot;left&quot;:59.9,&quot;top&quot;:98.3,&quot;width&quot;:848.15}"/>
</p:tagLst>
</file>

<file path=ppt/tags/tag45.xml><?xml version="1.0" encoding="utf-8"?>
<p:tagLst xmlns:p="http://schemas.openxmlformats.org/presentationml/2006/main">
  <p:tag name="KSO_WM_DIAGRAM_VIRTUALLY_FRAME" val="{&quot;height&quot;:363,&quot;left&quot;:246.1,&quot;top&quot;:98.3,&quot;width&quot;:660.9}"/>
</p:tagLst>
</file>

<file path=ppt/tags/tag46.xml><?xml version="1.0" encoding="utf-8"?>
<p:tagLst xmlns:p="http://schemas.openxmlformats.org/presentationml/2006/main">
  <p:tag name="KSO_WM_DIAGRAM_VIRTUALLY_FRAME" val="{&quot;height&quot;:363.95,&quot;left&quot;:59.9,&quot;top&quot;:98.3,&quot;width&quot;:848.15}"/>
</p:tagLst>
</file>

<file path=ppt/tags/tag47.xml><?xml version="1.0" encoding="utf-8"?>
<p:tagLst xmlns:p="http://schemas.openxmlformats.org/presentationml/2006/main">
  <p:tag name="KSO_WM_DIAGRAM_VIRTUALLY_FRAME" val="{&quot;height&quot;:363.95,&quot;left&quot;:59.9,&quot;top&quot;:98.3,&quot;width&quot;:848.15}"/>
</p:tagLst>
</file>

<file path=ppt/tags/tag48.xml><?xml version="1.0" encoding="utf-8"?>
<p:tagLst xmlns:p="http://schemas.openxmlformats.org/presentationml/2006/main">
  <p:tag name="KSO_WM_DIAGRAM_VIRTUALLY_FRAME" val="{&quot;height&quot;:363.95,&quot;left&quot;:59.9,&quot;top&quot;:98.3,&quot;width&quot;:848.15}"/>
</p:tagLst>
</file>

<file path=ppt/tags/tag49.xml><?xml version="1.0" encoding="utf-8"?>
<p:tagLst xmlns:p="http://schemas.openxmlformats.org/presentationml/2006/main">
  <p:tag name="KSO_WM_DIAGRAM_VIRTUALLY_FRAME" val="{&quot;height&quot;:363.95,&quot;left&quot;:59.9,&quot;top&quot;:98.3,&quot;width&quot;:848.15}"/>
</p:tagLst>
</file>

<file path=ppt/tags/tag5.xml><?xml version="1.0" encoding="utf-8"?>
<p:tagLst xmlns:p="http://schemas.openxmlformats.org/presentationml/2006/main">
  <p:tag name="KSO_WM_DIAGRAM_VIRTUALLY_FRAME" val="{&quot;height&quot;:540,&quot;left&quot;:15.65,&quot;top&quot;:-0.05,&quot;width&quot;:960.0000787401575}"/>
</p:tagLst>
</file>

<file path=ppt/tags/tag50.xml><?xml version="1.0" encoding="utf-8"?>
<p:tagLst xmlns:p="http://schemas.openxmlformats.org/presentationml/2006/main">
  <p:tag name="KSO_WM_DIAGRAM_VIRTUALLY_FRAME" val="{&quot;height&quot;:363.95,&quot;left&quot;:59.9,&quot;top&quot;:98.3,&quot;width&quot;:848.15}"/>
</p:tagLst>
</file>

<file path=ppt/tags/tag51.xml><?xml version="1.0" encoding="utf-8"?>
<p:tagLst xmlns:p="http://schemas.openxmlformats.org/presentationml/2006/main">
  <p:tag name="KSO_WM_DIAGRAM_VIRTUALLY_FRAME" val="{&quot;height&quot;:363,&quot;left&quot;:59.35,&quot;top&quot;:98.3,&quot;width&quot;:847.65}"/>
</p:tagLst>
</file>

<file path=ppt/tags/tag52.xml><?xml version="1.0" encoding="utf-8"?>
<p:tagLst xmlns:p="http://schemas.openxmlformats.org/presentationml/2006/main">
  <p:tag name="KSO_WM_DIAGRAM_VIRTUALLY_FRAME" val="{&quot;height&quot;:363.95,&quot;left&quot;:59.9,&quot;top&quot;:98.3,&quot;width&quot;:848.15}"/>
</p:tagLst>
</file>

<file path=ppt/tags/tag53.xml><?xml version="1.0" encoding="utf-8"?>
<p:tagLst xmlns:p="http://schemas.openxmlformats.org/presentationml/2006/main">
  <p:tag name="KSO_WM_DIAGRAM_VIRTUALLY_FRAME" val="{&quot;height&quot;:363.95,&quot;left&quot;:59.9,&quot;top&quot;:98.3,&quot;width&quot;:848.15}"/>
</p:tagLst>
</file>

<file path=ppt/tags/tag54.xml><?xml version="1.0" encoding="utf-8"?>
<p:tagLst xmlns:p="http://schemas.openxmlformats.org/presentationml/2006/main">
  <p:tag name="KSO_WM_DIAGRAM_VIRTUALLY_FRAME" val="{&quot;height&quot;:363.95,&quot;left&quot;:59.9,&quot;top&quot;:98.3,&quot;width&quot;:848.15}"/>
</p:tagLst>
</file>

<file path=ppt/tags/tag55.xml><?xml version="1.0" encoding="utf-8"?>
<p:tagLst xmlns:p="http://schemas.openxmlformats.org/presentationml/2006/main">
  <p:tag name="KSO_WM_DIAGRAM_VIRTUALLY_FRAME" val="{&quot;height&quot;:363.95,&quot;left&quot;:59.9,&quot;top&quot;:98.3,&quot;width&quot;:848.15}"/>
</p:tagLst>
</file>

<file path=ppt/tags/tag56.xml><?xml version="1.0" encoding="utf-8"?>
<p:tagLst xmlns:p="http://schemas.openxmlformats.org/presentationml/2006/main">
  <p:tag name="KSO_WM_DIAGRAM_VIRTUALLY_FRAME" val="{&quot;height&quot;:363.95,&quot;left&quot;:59.9,&quot;top&quot;:98.3,&quot;width&quot;:848.15}"/>
</p:tagLst>
</file>

<file path=ppt/tags/tag57.xml><?xml version="1.0" encoding="utf-8"?>
<p:tagLst xmlns:p="http://schemas.openxmlformats.org/presentationml/2006/main">
  <p:tag name="KSO_WM_DIAGRAM_VIRTUALLY_FRAME" val="{&quot;height&quot;:363,&quot;left&quot;:59.35,&quot;top&quot;:98.3,&quot;width&quot;:847.65}"/>
</p:tagLst>
</file>

<file path=ppt/tags/tag58.xml><?xml version="1.0" encoding="utf-8"?>
<p:tagLst xmlns:p="http://schemas.openxmlformats.org/presentationml/2006/main">
  <p:tag name="KSO_WM_DIAGRAM_VIRTUALLY_FRAME" val="{&quot;height&quot;:363.95,&quot;left&quot;:59.9,&quot;top&quot;:98.3,&quot;width&quot;:848.15}"/>
</p:tagLst>
</file>

<file path=ppt/tags/tag59.xml><?xml version="1.0" encoding="utf-8"?>
<p:tagLst xmlns:p="http://schemas.openxmlformats.org/presentationml/2006/main">
  <p:tag name="KSO_WM_DIAGRAM_VIRTUALLY_FRAME" val="{&quot;height&quot;:363.95,&quot;left&quot;:59.9,&quot;top&quot;:98.3,&quot;width&quot;:848.15}"/>
</p:tagLst>
</file>

<file path=ppt/tags/tag6.xml><?xml version="1.0" encoding="utf-8"?>
<p:tagLst xmlns:p="http://schemas.openxmlformats.org/presentationml/2006/main">
  <p:tag name="KSO_WM_DIAGRAM_VIRTUALLY_FRAME" val="{&quot;height&quot;:540,&quot;left&quot;:15.65,&quot;top&quot;:-0.05,&quot;width&quot;:960.0000787401575}"/>
</p:tagLst>
</file>

<file path=ppt/tags/tag60.xml><?xml version="1.0" encoding="utf-8"?>
<p:tagLst xmlns:p="http://schemas.openxmlformats.org/presentationml/2006/main">
  <p:tag name="KSO_WM_DIAGRAM_VIRTUALLY_FRAME" val="{&quot;height&quot;:363.95,&quot;left&quot;:59.9,&quot;top&quot;:98.3,&quot;width&quot;:848.15}"/>
</p:tagLst>
</file>

<file path=ppt/tags/tag61.xml><?xml version="1.0" encoding="utf-8"?>
<p:tagLst xmlns:p="http://schemas.openxmlformats.org/presentationml/2006/main">
  <p:tag name="KSO_WM_DIAGRAM_VIRTUALLY_FRAME" val="{&quot;height&quot;:451.00007874015745,&quot;left&quot;:-0.5001574803149607,&quot;top&quot;:88.99992125984252,&quot;width&quot;:960}"/>
</p:tagLst>
</file>

<file path=ppt/tags/tag62.xml><?xml version="1.0" encoding="utf-8"?>
<p:tagLst xmlns:p="http://schemas.openxmlformats.org/presentationml/2006/main">
  <p:tag name="KSO_WM_DIAGRAM_VIRTUALLY_FRAME" val="{&quot;height&quot;:451.00007874015745,&quot;left&quot;:-0.5001574803149607,&quot;top&quot;:88.99992125984252,&quot;width&quot;:960}"/>
</p:tagLst>
</file>

<file path=ppt/tags/tag63.xml><?xml version="1.0" encoding="utf-8"?>
<p:tagLst xmlns:p="http://schemas.openxmlformats.org/presentationml/2006/main">
  <p:tag name="KSO_WM_DIAGRAM_VIRTUALLY_FRAME" val="{&quot;height&quot;:451.00007874015745,&quot;left&quot;:-0.5001574803149607,&quot;top&quot;:88.99992125984252,&quot;width&quot;:960}"/>
</p:tagLst>
</file>

<file path=ppt/tags/tag64.xml><?xml version="1.0" encoding="utf-8"?>
<p:tagLst xmlns:p="http://schemas.openxmlformats.org/presentationml/2006/main">
  <p:tag name="KSO_WM_DIAGRAM_VIRTUALLY_FRAME" val="{&quot;height&quot;:451.00007874015745,&quot;left&quot;:-0.5001574803149607,&quot;top&quot;:88.99992125984252,&quot;width&quot;:960}"/>
</p:tagLst>
</file>

<file path=ppt/tags/tag65.xml><?xml version="1.0" encoding="utf-8"?>
<p:tagLst xmlns:p="http://schemas.openxmlformats.org/presentationml/2006/main">
  <p:tag name="KSO_WM_DIAGRAM_VIRTUALLY_FRAME" val="{&quot;height&quot;:451.00007874015745,&quot;left&quot;:-0.5001574803149607,&quot;top&quot;:88.99992125984252,&quot;width&quot;:960}"/>
</p:tagLst>
</file>

<file path=ppt/tags/tag66.xml><?xml version="1.0" encoding="utf-8"?>
<p:tagLst xmlns:p="http://schemas.openxmlformats.org/presentationml/2006/main">
  <p:tag name="KSO_WM_DIAGRAM_VIRTUALLY_FRAME" val="{&quot;height&quot;:451.00007874015745,&quot;left&quot;:-0.5001574803149607,&quot;top&quot;:88.99992125984252,&quot;width&quot;:960}"/>
</p:tagLst>
</file>

<file path=ppt/tags/tag67.xml><?xml version="1.0" encoding="utf-8"?>
<p:tagLst xmlns:p="http://schemas.openxmlformats.org/presentationml/2006/main">
  <p:tag name="KSO_WM_DIAGRAM_VIRTUALLY_FRAME" val="{&quot;height&quot;:451.00007874015745,&quot;left&quot;:-0.5001574803149607,&quot;top&quot;:88.99992125984252,&quot;width&quot;:960}"/>
</p:tagLst>
</file>

<file path=ppt/tags/tag68.xml><?xml version="1.0" encoding="utf-8"?>
<p:tagLst xmlns:p="http://schemas.openxmlformats.org/presentationml/2006/main">
  <p:tag name="KSO_WM_DIAGRAM_VIRTUALLY_FRAME" val="{&quot;height&quot;:451.00007874015745,&quot;left&quot;:-0.5001574803149607,&quot;top&quot;:88.99992125984252,&quot;width&quot;:960}"/>
</p:tagLst>
</file>

<file path=ppt/tags/tag69.xml><?xml version="1.0" encoding="utf-8"?>
<p:tagLst xmlns:p="http://schemas.openxmlformats.org/presentationml/2006/main">
  <p:tag name="KSO_WM_DIAGRAM_VIRTUALLY_FRAME" val="{&quot;height&quot;:451.00007874015745,&quot;left&quot;:-0.5001574803149607,&quot;top&quot;:88.99992125984252,&quot;width&quot;:960}"/>
</p:tagLst>
</file>

<file path=ppt/tags/tag7.xml><?xml version="1.0" encoding="utf-8"?>
<p:tagLst xmlns:p="http://schemas.openxmlformats.org/presentationml/2006/main">
  <p:tag name="KSO_WM_DIAGRAM_VIRTUALLY_FRAME" val="{&quot;height&quot;:540,&quot;left&quot;:15.65,&quot;top&quot;:-0.05,&quot;width&quot;:960.0000787401575}"/>
</p:tagLst>
</file>

<file path=ppt/tags/tag70.xml><?xml version="1.0" encoding="utf-8"?>
<p:tagLst xmlns:p="http://schemas.openxmlformats.org/presentationml/2006/main">
  <p:tag name="KSO_WM_DIAGRAM_VIRTUALLY_FRAME" val="{&quot;height&quot;:451.00007874015745,&quot;left&quot;:-0.5001574803149607,&quot;top&quot;:88.99992125984252,&quot;width&quot;:960}"/>
</p:tagLst>
</file>

<file path=ppt/tags/tag71.xml><?xml version="1.0" encoding="utf-8"?>
<p:tagLst xmlns:p="http://schemas.openxmlformats.org/presentationml/2006/main">
  <p:tag name="KSO_WM_DIAGRAM_VIRTUALLY_FRAME" val="{&quot;height&quot;:451.00007874015745,&quot;left&quot;:-0.5001574803149607,&quot;top&quot;:88.99992125984252,&quot;width&quot;:960}"/>
</p:tagLst>
</file>

<file path=ppt/tags/tag72.xml><?xml version="1.0" encoding="utf-8"?>
<p:tagLst xmlns:p="http://schemas.openxmlformats.org/presentationml/2006/main">
  <p:tag name="KSO_WM_DIAGRAM_VIRTUALLY_FRAME" val="{&quot;height&quot;:451.00007874015745,&quot;left&quot;:-0.5001574803149607,&quot;top&quot;:88.99992125984252,&quot;width&quot;:960}"/>
</p:tagLst>
</file>

<file path=ppt/tags/tag73.xml><?xml version="1.0" encoding="utf-8"?>
<p:tagLst xmlns:p="http://schemas.openxmlformats.org/presentationml/2006/main">
  <p:tag name="KSO_WM_DIAGRAM_VIRTUALLY_FRAME" val="{&quot;height&quot;:451.00007874015745,&quot;left&quot;:-0.5001574803149607,&quot;top&quot;:88.99992125984252,&quot;width&quot;:960}"/>
</p:tagLst>
</file>

<file path=ppt/tags/tag74.xml><?xml version="1.0" encoding="utf-8"?>
<p:tagLst xmlns:p="http://schemas.openxmlformats.org/presentationml/2006/main">
  <p:tag name="KSO_WM_DIAGRAM_VIRTUALLY_FRAME" val="{&quot;height&quot;:451.00007874015745,&quot;left&quot;:-0.5001574803149607,&quot;top&quot;:88.99992125984252,&quot;width&quot;:960}"/>
</p:tagLst>
</file>

<file path=ppt/tags/tag75.xml><?xml version="1.0" encoding="utf-8"?>
<p:tagLst xmlns:p="http://schemas.openxmlformats.org/presentationml/2006/main">
  <p:tag name="KSO_WM_DIAGRAM_VIRTUALLY_FRAME" val="{&quot;height&quot;:451.00007874015745,&quot;left&quot;:-0.5001574803149607,&quot;top&quot;:88.99992125984252,&quot;width&quot;:960}"/>
</p:tagLst>
</file>

<file path=ppt/tags/tag76.xml><?xml version="1.0" encoding="utf-8"?>
<p:tagLst xmlns:p="http://schemas.openxmlformats.org/presentationml/2006/main">
  <p:tag name="KSO_WM_DIAGRAM_VIRTUALLY_FRAME" val="{&quot;height&quot;:451.00007874015745,&quot;left&quot;:-0.5001574803149607,&quot;top&quot;:88.99992125984252,&quot;width&quot;:960}"/>
</p:tagLst>
</file>

<file path=ppt/tags/tag77.xml><?xml version="1.0" encoding="utf-8"?>
<p:tagLst xmlns:p="http://schemas.openxmlformats.org/presentationml/2006/main">
  <p:tag name="KSO_WM_DIAGRAM_VIRTUALLY_FRAME" val="{&quot;height&quot;:451.00007874015745,&quot;left&quot;:-0.5001574803149607,&quot;top&quot;:88.99992125984252,&quot;width&quot;:960}"/>
</p:tagLst>
</file>

<file path=ppt/tags/tag78.xml><?xml version="1.0" encoding="utf-8"?>
<p:tagLst xmlns:p="http://schemas.openxmlformats.org/presentationml/2006/main">
  <p:tag name="KSO_WM_DIAGRAM_VIRTUALLY_FRAME" val="{&quot;height&quot;:451.00007874015745,&quot;left&quot;:-0.5001574803149607,&quot;top&quot;:88.99992125984252,&quot;width&quot;:960}"/>
</p:tagLst>
</file>

<file path=ppt/tags/tag79.xml><?xml version="1.0" encoding="utf-8"?>
<p:tagLst xmlns:p="http://schemas.openxmlformats.org/presentationml/2006/main">
  <p:tag name="KSO_WM_DIAGRAM_VIRTUALLY_FRAME" val="{&quot;height&quot;:451.00007874015745,&quot;left&quot;:-0.5001574803149607,&quot;top&quot;:88.99992125984252,&quot;width&quot;:960}"/>
</p:tagLst>
</file>

<file path=ppt/tags/tag8.xml><?xml version="1.0" encoding="utf-8"?>
<p:tagLst xmlns:p="http://schemas.openxmlformats.org/presentationml/2006/main">
  <p:tag name="KSO_WM_DIAGRAM_VIRTUALLY_FRAME" val="{&quot;height&quot;:540,&quot;left&quot;:15.65,&quot;top&quot;:-0.05,&quot;width&quot;:960.0000787401575}"/>
</p:tagLst>
</file>

<file path=ppt/tags/tag80.xml><?xml version="1.0" encoding="utf-8"?>
<p:tagLst xmlns:p="http://schemas.openxmlformats.org/presentationml/2006/main">
  <p:tag name="KSO_WM_DIAGRAM_VIRTUALLY_FRAME" val="{&quot;height&quot;:451.00007874015745,&quot;left&quot;:-0.5001574803149607,&quot;top&quot;:88.99992125984252,&quot;width&quot;:960}"/>
</p:tagLst>
</file>

<file path=ppt/tags/tag81.xml><?xml version="1.0" encoding="utf-8"?>
<p:tagLst xmlns:p="http://schemas.openxmlformats.org/presentationml/2006/main">
  <p:tag name="KSO_WM_DIAGRAM_VIRTUALLY_FRAME" val="{&quot;height&quot;:451.00007874015745,&quot;left&quot;:-0.5001574803149607,&quot;top&quot;:88.99992125984252,&quot;width&quot;:960}"/>
</p:tagLst>
</file>

<file path=ppt/tags/tag82.xml><?xml version="1.0" encoding="utf-8"?>
<p:tagLst xmlns:p="http://schemas.openxmlformats.org/presentationml/2006/main">
  <p:tag name="KSO_WM_DIAGRAM_VIRTUALLY_FRAME" val="{&quot;height&quot;:385.45,&quot;left&quot;:52,&quot;top&quot;:97.25,&quot;width&quot;:427.2}"/>
</p:tagLst>
</file>

<file path=ppt/tags/tag83.xml><?xml version="1.0" encoding="utf-8"?>
<p:tagLst xmlns:p="http://schemas.openxmlformats.org/presentationml/2006/main">
  <p:tag name="KSO_WM_DIAGRAM_VIRTUALLY_FRAME" val="{&quot;height&quot;:385.45,&quot;left&quot;:52,&quot;top&quot;:97.25,&quot;width&quot;:427.2}"/>
</p:tagLst>
</file>

<file path=ppt/tags/tag84.xml><?xml version="1.0" encoding="utf-8"?>
<p:tagLst xmlns:p="http://schemas.openxmlformats.org/presentationml/2006/main">
  <p:tag name="KSO_WM_DIAGRAM_VIRTUALLY_FRAME" val="{&quot;height&quot;:385.45,&quot;left&quot;:52,&quot;top&quot;:97.25,&quot;width&quot;:427.2}"/>
</p:tagLst>
</file>

<file path=ppt/tags/tag85.xml><?xml version="1.0" encoding="utf-8"?>
<p:tagLst xmlns:p="http://schemas.openxmlformats.org/presentationml/2006/main">
  <p:tag name="KSO_WM_DIAGRAM_VIRTUALLY_FRAME" val="{&quot;height&quot;:385.45,&quot;left&quot;:52,&quot;top&quot;:97.25,&quot;width&quot;:427.2}"/>
</p:tagLst>
</file>

<file path=ppt/tags/tag86.xml><?xml version="1.0" encoding="utf-8"?>
<p:tagLst xmlns:p="http://schemas.openxmlformats.org/presentationml/2006/main">
  <p:tag name="KSO_WM_DIAGRAM_VIRTUALLY_FRAME" val="{&quot;height&quot;:385.45,&quot;left&quot;:52,&quot;top&quot;:97.25,&quot;width&quot;:427.2}"/>
</p:tagLst>
</file>

<file path=ppt/tags/tag87.xml><?xml version="1.0" encoding="utf-8"?>
<p:tagLst xmlns:p="http://schemas.openxmlformats.org/presentationml/2006/main">
  <p:tag name="KSO_WM_DIAGRAM_VIRTUALLY_FRAME" val="{&quot;height&quot;:385.45,&quot;left&quot;:52,&quot;top&quot;:97.25,&quot;width&quot;:427.2}"/>
</p:tagLst>
</file>

<file path=ppt/tags/tag88.xml><?xml version="1.0" encoding="utf-8"?>
<p:tagLst xmlns:p="http://schemas.openxmlformats.org/presentationml/2006/main">
  <p:tag name="KSO_WM_DIAGRAM_VIRTUALLY_FRAME" val="{&quot;height&quot;:385.45,&quot;left&quot;:52,&quot;top&quot;:97.25,&quot;width&quot;:427.2}"/>
</p:tagLst>
</file>

<file path=ppt/tags/tag89.xml><?xml version="1.0" encoding="utf-8"?>
<p:tagLst xmlns:p="http://schemas.openxmlformats.org/presentationml/2006/main">
  <p:tag name="KSO_WM_DIAGRAM_VIRTUALLY_FRAME" val="{&quot;height&quot;:385.45,&quot;left&quot;:52,&quot;top&quot;:97.25,&quot;width&quot;:427.2}"/>
</p:tagLst>
</file>

<file path=ppt/tags/tag9.xml><?xml version="1.0" encoding="utf-8"?>
<p:tagLst xmlns:p="http://schemas.openxmlformats.org/presentationml/2006/main">
  <p:tag name="KSO_WM_DIAGRAM_VIRTUALLY_FRAME" val="{&quot;height&quot;:540,&quot;left&quot;:15.65,&quot;top&quot;:-0.05,&quot;width&quot;:960.0000787401575}"/>
</p:tagLst>
</file>

<file path=ppt/tags/tag90.xml><?xml version="1.0" encoding="utf-8"?>
<p:tagLst xmlns:p="http://schemas.openxmlformats.org/presentationml/2006/main">
  <p:tag name="KSO_WM_DIAGRAM_VIRTUALLY_FRAME" val="{&quot;height&quot;:385.45,&quot;left&quot;:52,&quot;top&quot;:97.25,&quot;width&quot;:427.2}"/>
</p:tagLst>
</file>

<file path=ppt/tags/tag91.xml><?xml version="1.0" encoding="utf-8"?>
<p:tagLst xmlns:p="http://schemas.openxmlformats.org/presentationml/2006/main">
  <p:tag name="KSO_WM_DIAGRAM_VIRTUALLY_FRAME" val="{&quot;height&quot;:385.45,&quot;left&quot;:52,&quot;top&quot;:97.25,&quot;width&quot;:427.2}"/>
</p:tagLst>
</file>

<file path=ppt/tags/tag92.xml><?xml version="1.0" encoding="utf-8"?>
<p:tagLst xmlns:p="http://schemas.openxmlformats.org/presentationml/2006/main">
  <p:tag name="KSO_WM_DIAGRAM_VIRTUALLY_FRAME" val="{&quot;height&quot;:384.85,&quot;left&quot;:52,&quot;top&quot;:97.25,&quot;width&quot;:421}"/>
</p:tagLst>
</file>

<file path=ppt/tags/tag93.xml><?xml version="1.0" encoding="utf-8"?>
<p:tagLst xmlns:p="http://schemas.openxmlformats.org/presentationml/2006/main">
  <p:tag name="KSO_WM_DIAGRAM_VIRTUALLY_FRAME" val="{&quot;height&quot;:385.45,&quot;left&quot;:52,&quot;top&quot;:97.25,&quot;width&quot;:427.2}"/>
</p:tagLst>
</file>

<file path=ppt/tags/tag94.xml><?xml version="1.0" encoding="utf-8"?>
<p:tagLst xmlns:p="http://schemas.openxmlformats.org/presentationml/2006/main">
  <p:tag name="KSO_WM_DIAGRAM_VIRTUALLY_FRAME" val="{&quot;height&quot;:385.45,&quot;left&quot;:52,&quot;top&quot;:97.25,&quot;width&quot;:427.2}"/>
</p:tagLst>
</file>

<file path=ppt/tags/tag95.xml><?xml version="1.0" encoding="utf-8"?>
<p:tagLst xmlns:p="http://schemas.openxmlformats.org/presentationml/2006/main">
  <p:tag name="ISLIDE.GUIDESSETTING" val="{&quot;Id&quot;:&quot;GuidesStyle_Normal&quot;,&quot;Name&quot;:&quot;GuidesStyle_Normal&quot;,&quot;Kind&quot;:0,&quot;OldGuidesSetting&quot;:{&quot;HeaderHeight&quot;:15.0,&quot;FooterHeight&quot;:9.0,&quot;SideMargin&quot;:5.5,&quot;TopMargin&quot;:0.0,&quot;BottomMargin&quot;:0.0,&quot;IntervalMargin&quot;:1.5}}"/>
</p:tagLst>
</file>

<file path=ppt/theme/theme1.xml><?xml version="1.0" encoding="utf-8"?>
<a:theme xmlns:a="http://schemas.openxmlformats.org/drawingml/2006/main" name="Designed by OfficePLUS">
  <a:themeElements>
    <a:clrScheme name="iSlide">
      <a:dk1>
        <a:srgbClr val="2F2F2F"/>
      </a:dk1>
      <a:lt1>
        <a:srgbClr val="FFFFFF"/>
      </a:lt1>
      <a:dk2>
        <a:srgbClr val="778495"/>
      </a:dk2>
      <a:lt2>
        <a:srgbClr val="F0F0F0"/>
      </a:lt2>
      <a:accent1>
        <a:srgbClr val="5766F7"/>
      </a:accent1>
      <a:accent2>
        <a:srgbClr val="38C06E"/>
      </a:accent2>
      <a:accent3>
        <a:srgbClr val="5D89DF"/>
      </a:accent3>
      <a:accent4>
        <a:srgbClr val="7B9DDC"/>
      </a:accent4>
      <a:accent5>
        <a:srgbClr val="5AAE8A"/>
      </a:accent5>
      <a:accent6>
        <a:srgbClr val="6CBE86"/>
      </a:accent6>
      <a:hlink>
        <a:srgbClr val="F84D4D"/>
      </a:hlink>
      <a:folHlink>
        <a:srgbClr val="979797"/>
      </a:folHlink>
    </a:clrScheme>
    <a:fontScheme name="iSlide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iSlid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566</Words>
  <Application>WPS 演示</Application>
  <PresentationFormat>宽屏</PresentationFormat>
  <Paragraphs>115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8" baseType="lpstr">
      <vt:lpstr>Arial</vt:lpstr>
      <vt:lpstr>宋体</vt:lpstr>
      <vt:lpstr>Wingdings</vt:lpstr>
      <vt:lpstr>Arial</vt:lpstr>
      <vt:lpstr>微软雅黑</vt:lpstr>
      <vt:lpstr>华文楷体</vt:lpstr>
      <vt:lpstr>华文仿宋</vt:lpstr>
      <vt:lpstr>Arial Unicode MS</vt:lpstr>
      <vt:lpstr>Calibri</vt:lpstr>
      <vt:lpstr>Designed by OfficePLUS</vt:lpstr>
      <vt:lpstr>探索奇妙的编程世界——                      画图进阶之画雪花</vt:lpstr>
      <vt:lpstr>上节回顾</vt:lpstr>
      <vt:lpstr>PowerPoint 演示文稿</vt:lpstr>
      <vt:lpstr>规范化——认识“流程图”</vt:lpstr>
      <vt:lpstr>认识“流程图”——小试牛刀</vt:lpstr>
      <vt:lpstr>学习编程的动画制作    ——搭建神秘的海底世界</vt:lpstr>
      <vt:lpstr>神奇的雪花</vt:lpstr>
      <vt:lpstr>画出我们神奇的雪花</vt:lpstr>
    </vt:vector>
  </TitlesOfParts>
  <Company>OfficePLUS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OfficePLUS PowerPoint Template</dc:title>
  <dc:creator>OfficePLUS</dc:creator>
  <cp:lastModifiedBy>WPS_1695180790</cp:lastModifiedBy>
  <cp:revision>16</cp:revision>
  <cp:lastPrinted>2024-06-23T16:00:00Z</cp:lastPrinted>
  <dcterms:created xsi:type="dcterms:W3CDTF">2024-06-23T16:00:00Z</dcterms:created>
  <dcterms:modified xsi:type="dcterms:W3CDTF">2025-08-02T14:20:34Z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0D476F0135B64312BA8C4A680F0A1765_12</vt:lpwstr>
  </property>
  <property fmtid="{D5CDD505-2E9C-101B-9397-08002B2CF9AE}" pid="3" name="KSOProductBuildVer">
    <vt:lpwstr>2052-12.1.0.21915</vt:lpwstr>
  </property>
</Properties>
</file>

<file path=docProps/thumbnail.jpeg>
</file>